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9" r:id="rId3"/>
    <p:sldId id="261" r:id="rId4"/>
    <p:sldId id="263" r:id="rId5"/>
    <p:sldId id="274" r:id="rId6"/>
    <p:sldId id="308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23" r:id="rId15"/>
    <p:sldId id="321" r:id="rId16"/>
    <p:sldId id="322" r:id="rId17"/>
    <p:sldId id="324" r:id="rId18"/>
    <p:sldId id="318" r:id="rId19"/>
    <p:sldId id="320" r:id="rId20"/>
    <p:sldId id="319" r:id="rId21"/>
    <p:sldId id="325" r:id="rId22"/>
    <p:sldId id="303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867"/>
    <a:srgbClr val="1A669C"/>
    <a:srgbClr val="BCD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4660"/>
  </p:normalViewPr>
  <p:slideViewPr>
    <p:cSldViewPr snapToGrid="0">
      <p:cViewPr>
        <p:scale>
          <a:sx n="45" d="100"/>
          <a:sy n="45" d="100"/>
        </p:scale>
        <p:origin x="2342" y="155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51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32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62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672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242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11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9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87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671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23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26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716C8-515E-44B4-ADAB-DF817F295A58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686B8-7958-4C89-A24A-48773626A3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20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63" y="4225"/>
            <a:ext cx="7730241" cy="3493799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0" y="83238"/>
            <a:ext cx="4433256" cy="6619487"/>
          </a:xfrm>
          <a:prstGeom prst="rect">
            <a:avLst/>
          </a:prstGeom>
          <a:solidFill>
            <a:srgbClr val="BCD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ep 16"/>
          <p:cNvGrpSpPr/>
          <p:nvPr/>
        </p:nvGrpSpPr>
        <p:grpSpPr>
          <a:xfrm>
            <a:off x="2302323" y="1232359"/>
            <a:ext cx="739143" cy="2721723"/>
            <a:chOff x="2653865" y="1333442"/>
            <a:chExt cx="739143" cy="2721723"/>
          </a:xfrm>
        </p:grpSpPr>
        <p:sp>
          <p:nvSpPr>
            <p:cNvPr id="15" name="Vrije vorm 14"/>
            <p:cNvSpPr/>
            <p:nvPr/>
          </p:nvSpPr>
          <p:spPr>
            <a:xfrm>
              <a:off x="2653865" y="1600200"/>
              <a:ext cx="506777" cy="2454965"/>
            </a:xfrm>
            <a:custGeom>
              <a:avLst/>
              <a:gdLst>
                <a:gd name="connsiteX0" fmla="*/ 1209 w 577678"/>
                <a:gd name="connsiteY0" fmla="*/ 0 h 2454965"/>
                <a:gd name="connsiteX1" fmla="*/ 90661 w 577678"/>
                <a:gd name="connsiteY1" fmla="*/ 2007704 h 2454965"/>
                <a:gd name="connsiteX2" fmla="*/ 577678 w 577678"/>
                <a:gd name="connsiteY2" fmla="*/ 2454965 h 2454965"/>
                <a:gd name="connsiteX0" fmla="*/ 219 w 576688"/>
                <a:gd name="connsiteY0" fmla="*/ 0 h 2454965"/>
                <a:gd name="connsiteX1" fmla="*/ 127024 w 576688"/>
                <a:gd name="connsiteY1" fmla="*/ 1604431 h 2454965"/>
                <a:gd name="connsiteX2" fmla="*/ 576688 w 576688"/>
                <a:gd name="connsiteY2" fmla="*/ 2454965 h 245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688" h="2454965">
                  <a:moveTo>
                    <a:pt x="219" y="0"/>
                  </a:moveTo>
                  <a:cubicBezTo>
                    <a:pt x="-3094" y="799271"/>
                    <a:pt x="30946" y="1195270"/>
                    <a:pt x="127024" y="1604431"/>
                  </a:cubicBezTo>
                  <a:cubicBezTo>
                    <a:pt x="223102" y="2013592"/>
                    <a:pt x="381218" y="2435915"/>
                    <a:pt x="576688" y="2454965"/>
                  </a:cubicBezTo>
                </a:path>
              </a:pathLst>
            </a:custGeom>
            <a:noFill/>
            <a:ln w="98425"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Vrije vorm 15"/>
            <p:cNvSpPr/>
            <p:nvPr/>
          </p:nvSpPr>
          <p:spPr>
            <a:xfrm>
              <a:off x="2886231" y="1333442"/>
              <a:ext cx="506777" cy="2454965"/>
            </a:xfrm>
            <a:custGeom>
              <a:avLst/>
              <a:gdLst>
                <a:gd name="connsiteX0" fmla="*/ 1209 w 577678"/>
                <a:gd name="connsiteY0" fmla="*/ 0 h 2454965"/>
                <a:gd name="connsiteX1" fmla="*/ 90661 w 577678"/>
                <a:gd name="connsiteY1" fmla="*/ 2007704 h 2454965"/>
                <a:gd name="connsiteX2" fmla="*/ 577678 w 577678"/>
                <a:gd name="connsiteY2" fmla="*/ 2454965 h 2454965"/>
                <a:gd name="connsiteX0" fmla="*/ 219 w 576688"/>
                <a:gd name="connsiteY0" fmla="*/ 0 h 2454965"/>
                <a:gd name="connsiteX1" fmla="*/ 127024 w 576688"/>
                <a:gd name="connsiteY1" fmla="*/ 1604431 h 2454965"/>
                <a:gd name="connsiteX2" fmla="*/ 576688 w 576688"/>
                <a:gd name="connsiteY2" fmla="*/ 2454965 h 2454965"/>
                <a:gd name="connsiteX0" fmla="*/ 456 w 576925"/>
                <a:gd name="connsiteY0" fmla="*/ 0 h 2454965"/>
                <a:gd name="connsiteX1" fmla="*/ 105916 w 576925"/>
                <a:gd name="connsiteY1" fmla="*/ 1777933 h 2454965"/>
                <a:gd name="connsiteX2" fmla="*/ 576925 w 576925"/>
                <a:gd name="connsiteY2" fmla="*/ 2454965 h 2454965"/>
                <a:gd name="connsiteX0" fmla="*/ 456 w 576925"/>
                <a:gd name="connsiteY0" fmla="*/ 0 h 2454965"/>
                <a:gd name="connsiteX1" fmla="*/ 105916 w 576925"/>
                <a:gd name="connsiteY1" fmla="*/ 1754487 h 2454965"/>
                <a:gd name="connsiteX2" fmla="*/ 576925 w 576925"/>
                <a:gd name="connsiteY2" fmla="*/ 2454965 h 2454965"/>
                <a:gd name="connsiteX0" fmla="*/ 219 w 576688"/>
                <a:gd name="connsiteY0" fmla="*/ 0 h 2454965"/>
                <a:gd name="connsiteX1" fmla="*/ 127024 w 576688"/>
                <a:gd name="connsiteY1" fmla="*/ 1712284 h 2454965"/>
                <a:gd name="connsiteX2" fmla="*/ 576688 w 576688"/>
                <a:gd name="connsiteY2" fmla="*/ 2454965 h 245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688" h="2454965">
                  <a:moveTo>
                    <a:pt x="219" y="0"/>
                  </a:moveTo>
                  <a:cubicBezTo>
                    <a:pt x="-3094" y="799271"/>
                    <a:pt x="30946" y="1303123"/>
                    <a:pt x="127024" y="1712284"/>
                  </a:cubicBezTo>
                  <a:cubicBezTo>
                    <a:pt x="223102" y="2121445"/>
                    <a:pt x="381218" y="2435915"/>
                    <a:pt x="576688" y="2454965"/>
                  </a:cubicBezTo>
                </a:path>
              </a:pathLst>
            </a:custGeom>
            <a:noFill/>
            <a:ln w="98425"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ep 2"/>
          <p:cNvGrpSpPr/>
          <p:nvPr/>
        </p:nvGrpSpPr>
        <p:grpSpPr>
          <a:xfrm>
            <a:off x="0" y="37944"/>
            <a:ext cx="4439542" cy="6778547"/>
            <a:chOff x="0" y="46571"/>
            <a:chExt cx="4321378" cy="6607898"/>
          </a:xfrm>
        </p:grpSpPr>
        <p:grpSp>
          <p:nvGrpSpPr>
            <p:cNvPr id="12" name="Groep 11"/>
            <p:cNvGrpSpPr/>
            <p:nvPr/>
          </p:nvGrpSpPr>
          <p:grpSpPr>
            <a:xfrm>
              <a:off x="0" y="46571"/>
              <a:ext cx="4321378" cy="6607898"/>
              <a:chOff x="351542" y="147654"/>
              <a:chExt cx="4321378" cy="6607898"/>
            </a:xfrm>
          </p:grpSpPr>
          <p:sp>
            <p:nvSpPr>
              <p:cNvPr id="4" name="Vrije vorm 3"/>
              <p:cNvSpPr/>
              <p:nvPr/>
            </p:nvSpPr>
            <p:spPr>
              <a:xfrm>
                <a:off x="1426870" y="2222829"/>
                <a:ext cx="1390325" cy="2328074"/>
              </a:xfrm>
              <a:custGeom>
                <a:avLst/>
                <a:gdLst>
                  <a:gd name="connsiteX0" fmla="*/ 559221 w 1328763"/>
                  <a:gd name="connsiteY0" fmla="*/ 0 h 2301109"/>
                  <a:gd name="connsiteX1" fmla="*/ 566478 w 1328763"/>
                  <a:gd name="connsiteY1" fmla="*/ 116115 h 2301109"/>
                  <a:gd name="connsiteX2" fmla="*/ 842250 w 1328763"/>
                  <a:gd name="connsiteY2" fmla="*/ 36286 h 2301109"/>
                  <a:gd name="connsiteX3" fmla="*/ 646307 w 1328763"/>
                  <a:gd name="connsiteY3" fmla="*/ 268515 h 2301109"/>
                  <a:gd name="connsiteX4" fmla="*/ 972878 w 1328763"/>
                  <a:gd name="connsiteY4" fmla="*/ 362857 h 2301109"/>
                  <a:gd name="connsiteX5" fmla="*/ 805964 w 1328763"/>
                  <a:gd name="connsiteY5" fmla="*/ 616857 h 2301109"/>
                  <a:gd name="connsiteX6" fmla="*/ 762421 w 1328763"/>
                  <a:gd name="connsiteY6" fmla="*/ 762000 h 2301109"/>
                  <a:gd name="connsiteX7" fmla="*/ 929336 w 1328763"/>
                  <a:gd name="connsiteY7" fmla="*/ 1023257 h 2301109"/>
                  <a:gd name="connsiteX8" fmla="*/ 936593 w 1328763"/>
                  <a:gd name="connsiteY8" fmla="*/ 1168400 h 2301109"/>
                  <a:gd name="connsiteX9" fmla="*/ 1052707 w 1328763"/>
                  <a:gd name="connsiteY9" fmla="*/ 1335315 h 2301109"/>
                  <a:gd name="connsiteX10" fmla="*/ 1074478 w 1328763"/>
                  <a:gd name="connsiteY10" fmla="*/ 1690915 h 2301109"/>
                  <a:gd name="connsiteX11" fmla="*/ 1241393 w 1328763"/>
                  <a:gd name="connsiteY11" fmla="*/ 1690915 h 2301109"/>
                  <a:gd name="connsiteX12" fmla="*/ 1328478 w 1328763"/>
                  <a:gd name="connsiteY12" fmla="*/ 1785257 h 2301109"/>
                  <a:gd name="connsiteX13" fmla="*/ 1263164 w 1328763"/>
                  <a:gd name="connsiteY13" fmla="*/ 1937657 h 2301109"/>
                  <a:gd name="connsiteX14" fmla="*/ 1103507 w 1328763"/>
                  <a:gd name="connsiteY14" fmla="*/ 2075543 h 2301109"/>
                  <a:gd name="connsiteX15" fmla="*/ 1139793 w 1328763"/>
                  <a:gd name="connsiteY15" fmla="*/ 2097315 h 2301109"/>
                  <a:gd name="connsiteX16" fmla="*/ 1241393 w 1328763"/>
                  <a:gd name="connsiteY16" fmla="*/ 2133600 h 2301109"/>
                  <a:gd name="connsiteX17" fmla="*/ 958364 w 1328763"/>
                  <a:gd name="connsiteY17" fmla="*/ 2256972 h 2301109"/>
                  <a:gd name="connsiteX18" fmla="*/ 740650 w 1328763"/>
                  <a:gd name="connsiteY18" fmla="*/ 2177143 h 2301109"/>
                  <a:gd name="connsiteX19" fmla="*/ 602764 w 1328763"/>
                  <a:gd name="connsiteY19" fmla="*/ 2235200 h 2301109"/>
                  <a:gd name="connsiteX20" fmla="*/ 493907 w 1328763"/>
                  <a:gd name="connsiteY20" fmla="*/ 2198915 h 2301109"/>
                  <a:gd name="connsiteX21" fmla="*/ 363278 w 1328763"/>
                  <a:gd name="connsiteY21" fmla="*/ 2169886 h 2301109"/>
                  <a:gd name="connsiteX22" fmla="*/ 297964 w 1328763"/>
                  <a:gd name="connsiteY22" fmla="*/ 2300515 h 2301109"/>
                  <a:gd name="connsiteX23" fmla="*/ 131050 w 1328763"/>
                  <a:gd name="connsiteY23" fmla="*/ 2220686 h 2301109"/>
                  <a:gd name="connsiteX24" fmla="*/ 421 w 1328763"/>
                  <a:gd name="connsiteY24" fmla="*/ 2278743 h 2301109"/>
                  <a:gd name="connsiteX25" fmla="*/ 174593 w 1328763"/>
                  <a:gd name="connsiteY25" fmla="*/ 2111829 h 2301109"/>
                  <a:gd name="connsiteX26" fmla="*/ 297964 w 1328763"/>
                  <a:gd name="connsiteY26" fmla="*/ 1995715 h 2301109"/>
                  <a:gd name="connsiteX27" fmla="*/ 479393 w 1328763"/>
                  <a:gd name="connsiteY27" fmla="*/ 2032000 h 2301109"/>
                  <a:gd name="connsiteX28" fmla="*/ 566478 w 1328763"/>
                  <a:gd name="connsiteY28" fmla="*/ 1923143 h 2301109"/>
                  <a:gd name="connsiteX29" fmla="*/ 377793 w 1328763"/>
                  <a:gd name="connsiteY29" fmla="*/ 1973943 h 2301109"/>
                  <a:gd name="connsiteX30" fmla="*/ 138307 w 1328763"/>
                  <a:gd name="connsiteY30" fmla="*/ 1828800 h 2301109"/>
                  <a:gd name="connsiteX31" fmla="*/ 377793 w 1328763"/>
                  <a:gd name="connsiteY31" fmla="*/ 1676400 h 2301109"/>
                  <a:gd name="connsiteX32" fmla="*/ 341507 w 1328763"/>
                  <a:gd name="connsiteY32" fmla="*/ 1502229 h 2301109"/>
                  <a:gd name="connsiteX33" fmla="*/ 501164 w 1328763"/>
                  <a:gd name="connsiteY33" fmla="*/ 1473200 h 2301109"/>
                  <a:gd name="connsiteX34" fmla="*/ 610021 w 1328763"/>
                  <a:gd name="connsiteY34" fmla="*/ 1436915 h 2301109"/>
                  <a:gd name="connsiteX35" fmla="*/ 639050 w 1328763"/>
                  <a:gd name="connsiteY35" fmla="*/ 1299029 h 2301109"/>
                  <a:gd name="connsiteX36" fmla="*/ 530193 w 1328763"/>
                  <a:gd name="connsiteY36" fmla="*/ 1088572 h 2301109"/>
                  <a:gd name="connsiteX37" fmla="*/ 639050 w 1328763"/>
                  <a:gd name="connsiteY37" fmla="*/ 1023257 h 2301109"/>
                  <a:gd name="connsiteX38" fmla="*/ 377793 w 1328763"/>
                  <a:gd name="connsiteY38" fmla="*/ 979715 h 2301109"/>
                  <a:gd name="connsiteX39" fmla="*/ 450364 w 1328763"/>
                  <a:gd name="connsiteY39" fmla="*/ 791029 h 2301109"/>
                  <a:gd name="connsiteX40" fmla="*/ 399564 w 1328763"/>
                  <a:gd name="connsiteY40" fmla="*/ 645886 h 2301109"/>
                  <a:gd name="connsiteX41" fmla="*/ 297964 w 1328763"/>
                  <a:gd name="connsiteY41" fmla="*/ 827315 h 2301109"/>
                  <a:gd name="connsiteX42" fmla="*/ 312478 w 1328763"/>
                  <a:gd name="connsiteY42" fmla="*/ 747486 h 2301109"/>
                  <a:gd name="connsiteX43" fmla="*/ 435850 w 1328763"/>
                  <a:gd name="connsiteY43" fmla="*/ 478972 h 2301109"/>
                  <a:gd name="connsiteX44" fmla="*/ 297964 w 1328763"/>
                  <a:gd name="connsiteY44" fmla="*/ 573315 h 2301109"/>
                  <a:gd name="connsiteX45" fmla="*/ 370536 w 1328763"/>
                  <a:gd name="connsiteY45" fmla="*/ 370115 h 2301109"/>
                  <a:gd name="connsiteX46" fmla="*/ 464878 w 1328763"/>
                  <a:gd name="connsiteY46" fmla="*/ 290286 h 2301109"/>
                  <a:gd name="connsiteX47" fmla="*/ 428593 w 1328763"/>
                  <a:gd name="connsiteY47" fmla="*/ 152400 h 2301109"/>
                  <a:gd name="connsiteX48" fmla="*/ 544707 w 1328763"/>
                  <a:gd name="connsiteY48" fmla="*/ 65315 h 2301109"/>
                  <a:gd name="connsiteX0" fmla="*/ 559221 w 1328763"/>
                  <a:gd name="connsiteY0" fmla="*/ 0 h 2301109"/>
                  <a:gd name="connsiteX1" fmla="*/ 677991 w 1328763"/>
                  <a:gd name="connsiteY1" fmla="*/ 7391 h 2301109"/>
                  <a:gd name="connsiteX2" fmla="*/ 842250 w 1328763"/>
                  <a:gd name="connsiteY2" fmla="*/ 36286 h 2301109"/>
                  <a:gd name="connsiteX3" fmla="*/ 646307 w 1328763"/>
                  <a:gd name="connsiteY3" fmla="*/ 268515 h 2301109"/>
                  <a:gd name="connsiteX4" fmla="*/ 972878 w 1328763"/>
                  <a:gd name="connsiteY4" fmla="*/ 362857 h 2301109"/>
                  <a:gd name="connsiteX5" fmla="*/ 805964 w 1328763"/>
                  <a:gd name="connsiteY5" fmla="*/ 616857 h 2301109"/>
                  <a:gd name="connsiteX6" fmla="*/ 762421 w 1328763"/>
                  <a:gd name="connsiteY6" fmla="*/ 762000 h 2301109"/>
                  <a:gd name="connsiteX7" fmla="*/ 929336 w 1328763"/>
                  <a:gd name="connsiteY7" fmla="*/ 1023257 h 2301109"/>
                  <a:gd name="connsiteX8" fmla="*/ 936593 w 1328763"/>
                  <a:gd name="connsiteY8" fmla="*/ 1168400 h 2301109"/>
                  <a:gd name="connsiteX9" fmla="*/ 1052707 w 1328763"/>
                  <a:gd name="connsiteY9" fmla="*/ 1335315 h 2301109"/>
                  <a:gd name="connsiteX10" fmla="*/ 1074478 w 1328763"/>
                  <a:gd name="connsiteY10" fmla="*/ 1690915 h 2301109"/>
                  <a:gd name="connsiteX11" fmla="*/ 1241393 w 1328763"/>
                  <a:gd name="connsiteY11" fmla="*/ 1690915 h 2301109"/>
                  <a:gd name="connsiteX12" fmla="*/ 1328478 w 1328763"/>
                  <a:gd name="connsiteY12" fmla="*/ 1785257 h 2301109"/>
                  <a:gd name="connsiteX13" fmla="*/ 1263164 w 1328763"/>
                  <a:gd name="connsiteY13" fmla="*/ 1937657 h 2301109"/>
                  <a:gd name="connsiteX14" fmla="*/ 1103507 w 1328763"/>
                  <a:gd name="connsiteY14" fmla="*/ 2075543 h 2301109"/>
                  <a:gd name="connsiteX15" fmla="*/ 1139793 w 1328763"/>
                  <a:gd name="connsiteY15" fmla="*/ 2097315 h 2301109"/>
                  <a:gd name="connsiteX16" fmla="*/ 1241393 w 1328763"/>
                  <a:gd name="connsiteY16" fmla="*/ 2133600 h 2301109"/>
                  <a:gd name="connsiteX17" fmla="*/ 958364 w 1328763"/>
                  <a:gd name="connsiteY17" fmla="*/ 2256972 h 2301109"/>
                  <a:gd name="connsiteX18" fmla="*/ 740650 w 1328763"/>
                  <a:gd name="connsiteY18" fmla="*/ 2177143 h 2301109"/>
                  <a:gd name="connsiteX19" fmla="*/ 602764 w 1328763"/>
                  <a:gd name="connsiteY19" fmla="*/ 2235200 h 2301109"/>
                  <a:gd name="connsiteX20" fmla="*/ 493907 w 1328763"/>
                  <a:gd name="connsiteY20" fmla="*/ 2198915 h 2301109"/>
                  <a:gd name="connsiteX21" fmla="*/ 363278 w 1328763"/>
                  <a:gd name="connsiteY21" fmla="*/ 2169886 h 2301109"/>
                  <a:gd name="connsiteX22" fmla="*/ 297964 w 1328763"/>
                  <a:gd name="connsiteY22" fmla="*/ 2300515 h 2301109"/>
                  <a:gd name="connsiteX23" fmla="*/ 131050 w 1328763"/>
                  <a:gd name="connsiteY23" fmla="*/ 2220686 h 2301109"/>
                  <a:gd name="connsiteX24" fmla="*/ 421 w 1328763"/>
                  <a:gd name="connsiteY24" fmla="*/ 2278743 h 2301109"/>
                  <a:gd name="connsiteX25" fmla="*/ 174593 w 1328763"/>
                  <a:gd name="connsiteY25" fmla="*/ 2111829 h 2301109"/>
                  <a:gd name="connsiteX26" fmla="*/ 297964 w 1328763"/>
                  <a:gd name="connsiteY26" fmla="*/ 1995715 h 2301109"/>
                  <a:gd name="connsiteX27" fmla="*/ 479393 w 1328763"/>
                  <a:gd name="connsiteY27" fmla="*/ 2032000 h 2301109"/>
                  <a:gd name="connsiteX28" fmla="*/ 566478 w 1328763"/>
                  <a:gd name="connsiteY28" fmla="*/ 1923143 h 2301109"/>
                  <a:gd name="connsiteX29" fmla="*/ 377793 w 1328763"/>
                  <a:gd name="connsiteY29" fmla="*/ 1973943 h 2301109"/>
                  <a:gd name="connsiteX30" fmla="*/ 138307 w 1328763"/>
                  <a:gd name="connsiteY30" fmla="*/ 1828800 h 2301109"/>
                  <a:gd name="connsiteX31" fmla="*/ 377793 w 1328763"/>
                  <a:gd name="connsiteY31" fmla="*/ 1676400 h 2301109"/>
                  <a:gd name="connsiteX32" fmla="*/ 341507 w 1328763"/>
                  <a:gd name="connsiteY32" fmla="*/ 1502229 h 2301109"/>
                  <a:gd name="connsiteX33" fmla="*/ 501164 w 1328763"/>
                  <a:gd name="connsiteY33" fmla="*/ 1473200 h 2301109"/>
                  <a:gd name="connsiteX34" fmla="*/ 610021 w 1328763"/>
                  <a:gd name="connsiteY34" fmla="*/ 1436915 h 2301109"/>
                  <a:gd name="connsiteX35" fmla="*/ 639050 w 1328763"/>
                  <a:gd name="connsiteY35" fmla="*/ 1299029 h 2301109"/>
                  <a:gd name="connsiteX36" fmla="*/ 530193 w 1328763"/>
                  <a:gd name="connsiteY36" fmla="*/ 1088572 h 2301109"/>
                  <a:gd name="connsiteX37" fmla="*/ 639050 w 1328763"/>
                  <a:gd name="connsiteY37" fmla="*/ 1023257 h 2301109"/>
                  <a:gd name="connsiteX38" fmla="*/ 377793 w 1328763"/>
                  <a:gd name="connsiteY38" fmla="*/ 979715 h 2301109"/>
                  <a:gd name="connsiteX39" fmla="*/ 450364 w 1328763"/>
                  <a:gd name="connsiteY39" fmla="*/ 791029 h 2301109"/>
                  <a:gd name="connsiteX40" fmla="*/ 399564 w 1328763"/>
                  <a:gd name="connsiteY40" fmla="*/ 645886 h 2301109"/>
                  <a:gd name="connsiteX41" fmla="*/ 297964 w 1328763"/>
                  <a:gd name="connsiteY41" fmla="*/ 827315 h 2301109"/>
                  <a:gd name="connsiteX42" fmla="*/ 312478 w 1328763"/>
                  <a:gd name="connsiteY42" fmla="*/ 747486 h 2301109"/>
                  <a:gd name="connsiteX43" fmla="*/ 435850 w 1328763"/>
                  <a:gd name="connsiteY43" fmla="*/ 478972 h 2301109"/>
                  <a:gd name="connsiteX44" fmla="*/ 297964 w 1328763"/>
                  <a:gd name="connsiteY44" fmla="*/ 573315 h 2301109"/>
                  <a:gd name="connsiteX45" fmla="*/ 370536 w 1328763"/>
                  <a:gd name="connsiteY45" fmla="*/ 370115 h 2301109"/>
                  <a:gd name="connsiteX46" fmla="*/ 464878 w 1328763"/>
                  <a:gd name="connsiteY46" fmla="*/ 290286 h 2301109"/>
                  <a:gd name="connsiteX47" fmla="*/ 428593 w 1328763"/>
                  <a:gd name="connsiteY47" fmla="*/ 152400 h 2301109"/>
                  <a:gd name="connsiteX48" fmla="*/ 544707 w 1328763"/>
                  <a:gd name="connsiteY48" fmla="*/ 65315 h 2301109"/>
                  <a:gd name="connsiteX0" fmla="*/ 578735 w 1328763"/>
                  <a:gd name="connsiteY0" fmla="*/ 0 h 2365228"/>
                  <a:gd name="connsiteX1" fmla="*/ 677991 w 1328763"/>
                  <a:gd name="connsiteY1" fmla="*/ 71510 h 2365228"/>
                  <a:gd name="connsiteX2" fmla="*/ 842250 w 1328763"/>
                  <a:gd name="connsiteY2" fmla="*/ 100405 h 2365228"/>
                  <a:gd name="connsiteX3" fmla="*/ 646307 w 1328763"/>
                  <a:gd name="connsiteY3" fmla="*/ 332634 h 2365228"/>
                  <a:gd name="connsiteX4" fmla="*/ 972878 w 1328763"/>
                  <a:gd name="connsiteY4" fmla="*/ 426976 h 2365228"/>
                  <a:gd name="connsiteX5" fmla="*/ 805964 w 1328763"/>
                  <a:gd name="connsiteY5" fmla="*/ 680976 h 2365228"/>
                  <a:gd name="connsiteX6" fmla="*/ 762421 w 1328763"/>
                  <a:gd name="connsiteY6" fmla="*/ 826119 h 2365228"/>
                  <a:gd name="connsiteX7" fmla="*/ 929336 w 1328763"/>
                  <a:gd name="connsiteY7" fmla="*/ 1087376 h 2365228"/>
                  <a:gd name="connsiteX8" fmla="*/ 936593 w 1328763"/>
                  <a:gd name="connsiteY8" fmla="*/ 1232519 h 2365228"/>
                  <a:gd name="connsiteX9" fmla="*/ 1052707 w 1328763"/>
                  <a:gd name="connsiteY9" fmla="*/ 1399434 h 2365228"/>
                  <a:gd name="connsiteX10" fmla="*/ 1074478 w 1328763"/>
                  <a:gd name="connsiteY10" fmla="*/ 1755034 h 2365228"/>
                  <a:gd name="connsiteX11" fmla="*/ 1241393 w 1328763"/>
                  <a:gd name="connsiteY11" fmla="*/ 1755034 h 2365228"/>
                  <a:gd name="connsiteX12" fmla="*/ 1328478 w 1328763"/>
                  <a:gd name="connsiteY12" fmla="*/ 1849376 h 2365228"/>
                  <a:gd name="connsiteX13" fmla="*/ 1263164 w 1328763"/>
                  <a:gd name="connsiteY13" fmla="*/ 2001776 h 2365228"/>
                  <a:gd name="connsiteX14" fmla="*/ 1103507 w 1328763"/>
                  <a:gd name="connsiteY14" fmla="*/ 2139662 h 2365228"/>
                  <a:gd name="connsiteX15" fmla="*/ 1139793 w 1328763"/>
                  <a:gd name="connsiteY15" fmla="*/ 2161434 h 2365228"/>
                  <a:gd name="connsiteX16" fmla="*/ 1241393 w 1328763"/>
                  <a:gd name="connsiteY16" fmla="*/ 2197719 h 2365228"/>
                  <a:gd name="connsiteX17" fmla="*/ 958364 w 1328763"/>
                  <a:gd name="connsiteY17" fmla="*/ 2321091 h 2365228"/>
                  <a:gd name="connsiteX18" fmla="*/ 740650 w 1328763"/>
                  <a:gd name="connsiteY18" fmla="*/ 2241262 h 2365228"/>
                  <a:gd name="connsiteX19" fmla="*/ 602764 w 1328763"/>
                  <a:gd name="connsiteY19" fmla="*/ 2299319 h 2365228"/>
                  <a:gd name="connsiteX20" fmla="*/ 493907 w 1328763"/>
                  <a:gd name="connsiteY20" fmla="*/ 2263034 h 2365228"/>
                  <a:gd name="connsiteX21" fmla="*/ 363278 w 1328763"/>
                  <a:gd name="connsiteY21" fmla="*/ 2234005 h 2365228"/>
                  <a:gd name="connsiteX22" fmla="*/ 297964 w 1328763"/>
                  <a:gd name="connsiteY22" fmla="*/ 2364634 h 2365228"/>
                  <a:gd name="connsiteX23" fmla="*/ 131050 w 1328763"/>
                  <a:gd name="connsiteY23" fmla="*/ 2284805 h 2365228"/>
                  <a:gd name="connsiteX24" fmla="*/ 421 w 1328763"/>
                  <a:gd name="connsiteY24" fmla="*/ 2342862 h 2365228"/>
                  <a:gd name="connsiteX25" fmla="*/ 174593 w 1328763"/>
                  <a:gd name="connsiteY25" fmla="*/ 2175948 h 2365228"/>
                  <a:gd name="connsiteX26" fmla="*/ 297964 w 1328763"/>
                  <a:gd name="connsiteY26" fmla="*/ 2059834 h 2365228"/>
                  <a:gd name="connsiteX27" fmla="*/ 479393 w 1328763"/>
                  <a:gd name="connsiteY27" fmla="*/ 2096119 h 2365228"/>
                  <a:gd name="connsiteX28" fmla="*/ 566478 w 1328763"/>
                  <a:gd name="connsiteY28" fmla="*/ 1987262 h 2365228"/>
                  <a:gd name="connsiteX29" fmla="*/ 377793 w 1328763"/>
                  <a:gd name="connsiteY29" fmla="*/ 2038062 h 2365228"/>
                  <a:gd name="connsiteX30" fmla="*/ 138307 w 1328763"/>
                  <a:gd name="connsiteY30" fmla="*/ 1892919 h 2365228"/>
                  <a:gd name="connsiteX31" fmla="*/ 377793 w 1328763"/>
                  <a:gd name="connsiteY31" fmla="*/ 1740519 h 2365228"/>
                  <a:gd name="connsiteX32" fmla="*/ 341507 w 1328763"/>
                  <a:gd name="connsiteY32" fmla="*/ 1566348 h 2365228"/>
                  <a:gd name="connsiteX33" fmla="*/ 501164 w 1328763"/>
                  <a:gd name="connsiteY33" fmla="*/ 1537319 h 2365228"/>
                  <a:gd name="connsiteX34" fmla="*/ 610021 w 1328763"/>
                  <a:gd name="connsiteY34" fmla="*/ 1501034 h 2365228"/>
                  <a:gd name="connsiteX35" fmla="*/ 639050 w 1328763"/>
                  <a:gd name="connsiteY35" fmla="*/ 1363148 h 2365228"/>
                  <a:gd name="connsiteX36" fmla="*/ 530193 w 1328763"/>
                  <a:gd name="connsiteY36" fmla="*/ 1152691 h 2365228"/>
                  <a:gd name="connsiteX37" fmla="*/ 639050 w 1328763"/>
                  <a:gd name="connsiteY37" fmla="*/ 1087376 h 2365228"/>
                  <a:gd name="connsiteX38" fmla="*/ 377793 w 1328763"/>
                  <a:gd name="connsiteY38" fmla="*/ 1043834 h 2365228"/>
                  <a:gd name="connsiteX39" fmla="*/ 450364 w 1328763"/>
                  <a:gd name="connsiteY39" fmla="*/ 855148 h 2365228"/>
                  <a:gd name="connsiteX40" fmla="*/ 399564 w 1328763"/>
                  <a:gd name="connsiteY40" fmla="*/ 710005 h 2365228"/>
                  <a:gd name="connsiteX41" fmla="*/ 297964 w 1328763"/>
                  <a:gd name="connsiteY41" fmla="*/ 891434 h 2365228"/>
                  <a:gd name="connsiteX42" fmla="*/ 312478 w 1328763"/>
                  <a:gd name="connsiteY42" fmla="*/ 811605 h 2365228"/>
                  <a:gd name="connsiteX43" fmla="*/ 435850 w 1328763"/>
                  <a:gd name="connsiteY43" fmla="*/ 543091 h 2365228"/>
                  <a:gd name="connsiteX44" fmla="*/ 297964 w 1328763"/>
                  <a:gd name="connsiteY44" fmla="*/ 637434 h 2365228"/>
                  <a:gd name="connsiteX45" fmla="*/ 370536 w 1328763"/>
                  <a:gd name="connsiteY45" fmla="*/ 434234 h 2365228"/>
                  <a:gd name="connsiteX46" fmla="*/ 464878 w 1328763"/>
                  <a:gd name="connsiteY46" fmla="*/ 354405 h 2365228"/>
                  <a:gd name="connsiteX47" fmla="*/ 428593 w 1328763"/>
                  <a:gd name="connsiteY47" fmla="*/ 216519 h 2365228"/>
                  <a:gd name="connsiteX48" fmla="*/ 544707 w 1328763"/>
                  <a:gd name="connsiteY48" fmla="*/ 129434 h 2365228"/>
                  <a:gd name="connsiteX0" fmla="*/ 578735 w 1328763"/>
                  <a:gd name="connsiteY0" fmla="*/ 0 h 2365228"/>
                  <a:gd name="connsiteX1" fmla="*/ 677991 w 1328763"/>
                  <a:gd name="connsiteY1" fmla="*/ 71510 h 2365228"/>
                  <a:gd name="connsiteX2" fmla="*/ 842250 w 1328763"/>
                  <a:gd name="connsiteY2" fmla="*/ 100405 h 2365228"/>
                  <a:gd name="connsiteX3" fmla="*/ 646307 w 1328763"/>
                  <a:gd name="connsiteY3" fmla="*/ 332634 h 2365228"/>
                  <a:gd name="connsiteX4" fmla="*/ 972878 w 1328763"/>
                  <a:gd name="connsiteY4" fmla="*/ 426976 h 2365228"/>
                  <a:gd name="connsiteX5" fmla="*/ 805964 w 1328763"/>
                  <a:gd name="connsiteY5" fmla="*/ 680976 h 2365228"/>
                  <a:gd name="connsiteX6" fmla="*/ 762421 w 1328763"/>
                  <a:gd name="connsiteY6" fmla="*/ 826119 h 2365228"/>
                  <a:gd name="connsiteX7" fmla="*/ 929336 w 1328763"/>
                  <a:gd name="connsiteY7" fmla="*/ 1087376 h 2365228"/>
                  <a:gd name="connsiteX8" fmla="*/ 936593 w 1328763"/>
                  <a:gd name="connsiteY8" fmla="*/ 1232519 h 2365228"/>
                  <a:gd name="connsiteX9" fmla="*/ 1052707 w 1328763"/>
                  <a:gd name="connsiteY9" fmla="*/ 1399434 h 2365228"/>
                  <a:gd name="connsiteX10" fmla="*/ 1074478 w 1328763"/>
                  <a:gd name="connsiteY10" fmla="*/ 1755034 h 2365228"/>
                  <a:gd name="connsiteX11" fmla="*/ 1241393 w 1328763"/>
                  <a:gd name="connsiteY11" fmla="*/ 1755034 h 2365228"/>
                  <a:gd name="connsiteX12" fmla="*/ 1328478 w 1328763"/>
                  <a:gd name="connsiteY12" fmla="*/ 1849376 h 2365228"/>
                  <a:gd name="connsiteX13" fmla="*/ 1263164 w 1328763"/>
                  <a:gd name="connsiteY13" fmla="*/ 2001776 h 2365228"/>
                  <a:gd name="connsiteX14" fmla="*/ 1103507 w 1328763"/>
                  <a:gd name="connsiteY14" fmla="*/ 2139662 h 2365228"/>
                  <a:gd name="connsiteX15" fmla="*/ 1139793 w 1328763"/>
                  <a:gd name="connsiteY15" fmla="*/ 2161434 h 2365228"/>
                  <a:gd name="connsiteX16" fmla="*/ 1241393 w 1328763"/>
                  <a:gd name="connsiteY16" fmla="*/ 2197719 h 2365228"/>
                  <a:gd name="connsiteX17" fmla="*/ 958364 w 1328763"/>
                  <a:gd name="connsiteY17" fmla="*/ 2321091 h 2365228"/>
                  <a:gd name="connsiteX18" fmla="*/ 740650 w 1328763"/>
                  <a:gd name="connsiteY18" fmla="*/ 2241262 h 2365228"/>
                  <a:gd name="connsiteX19" fmla="*/ 602764 w 1328763"/>
                  <a:gd name="connsiteY19" fmla="*/ 2299319 h 2365228"/>
                  <a:gd name="connsiteX20" fmla="*/ 493907 w 1328763"/>
                  <a:gd name="connsiteY20" fmla="*/ 2263034 h 2365228"/>
                  <a:gd name="connsiteX21" fmla="*/ 363278 w 1328763"/>
                  <a:gd name="connsiteY21" fmla="*/ 2234005 h 2365228"/>
                  <a:gd name="connsiteX22" fmla="*/ 297964 w 1328763"/>
                  <a:gd name="connsiteY22" fmla="*/ 2364634 h 2365228"/>
                  <a:gd name="connsiteX23" fmla="*/ 131050 w 1328763"/>
                  <a:gd name="connsiteY23" fmla="*/ 2284805 h 2365228"/>
                  <a:gd name="connsiteX24" fmla="*/ 421 w 1328763"/>
                  <a:gd name="connsiteY24" fmla="*/ 2342862 h 2365228"/>
                  <a:gd name="connsiteX25" fmla="*/ 174593 w 1328763"/>
                  <a:gd name="connsiteY25" fmla="*/ 2175948 h 2365228"/>
                  <a:gd name="connsiteX26" fmla="*/ 297964 w 1328763"/>
                  <a:gd name="connsiteY26" fmla="*/ 2059834 h 2365228"/>
                  <a:gd name="connsiteX27" fmla="*/ 479393 w 1328763"/>
                  <a:gd name="connsiteY27" fmla="*/ 2096119 h 2365228"/>
                  <a:gd name="connsiteX28" fmla="*/ 566478 w 1328763"/>
                  <a:gd name="connsiteY28" fmla="*/ 1987262 h 2365228"/>
                  <a:gd name="connsiteX29" fmla="*/ 377793 w 1328763"/>
                  <a:gd name="connsiteY29" fmla="*/ 2038062 h 2365228"/>
                  <a:gd name="connsiteX30" fmla="*/ 138307 w 1328763"/>
                  <a:gd name="connsiteY30" fmla="*/ 1892919 h 2365228"/>
                  <a:gd name="connsiteX31" fmla="*/ 377793 w 1328763"/>
                  <a:gd name="connsiteY31" fmla="*/ 1740519 h 2365228"/>
                  <a:gd name="connsiteX32" fmla="*/ 341507 w 1328763"/>
                  <a:gd name="connsiteY32" fmla="*/ 1566348 h 2365228"/>
                  <a:gd name="connsiteX33" fmla="*/ 501164 w 1328763"/>
                  <a:gd name="connsiteY33" fmla="*/ 1537319 h 2365228"/>
                  <a:gd name="connsiteX34" fmla="*/ 610021 w 1328763"/>
                  <a:gd name="connsiteY34" fmla="*/ 1501034 h 2365228"/>
                  <a:gd name="connsiteX35" fmla="*/ 639050 w 1328763"/>
                  <a:gd name="connsiteY35" fmla="*/ 1363148 h 2365228"/>
                  <a:gd name="connsiteX36" fmla="*/ 530193 w 1328763"/>
                  <a:gd name="connsiteY36" fmla="*/ 1152691 h 2365228"/>
                  <a:gd name="connsiteX37" fmla="*/ 639050 w 1328763"/>
                  <a:gd name="connsiteY37" fmla="*/ 1087376 h 2365228"/>
                  <a:gd name="connsiteX38" fmla="*/ 377793 w 1328763"/>
                  <a:gd name="connsiteY38" fmla="*/ 1043834 h 2365228"/>
                  <a:gd name="connsiteX39" fmla="*/ 450364 w 1328763"/>
                  <a:gd name="connsiteY39" fmla="*/ 855148 h 2365228"/>
                  <a:gd name="connsiteX40" fmla="*/ 399564 w 1328763"/>
                  <a:gd name="connsiteY40" fmla="*/ 710005 h 2365228"/>
                  <a:gd name="connsiteX41" fmla="*/ 297964 w 1328763"/>
                  <a:gd name="connsiteY41" fmla="*/ 891434 h 2365228"/>
                  <a:gd name="connsiteX42" fmla="*/ 312478 w 1328763"/>
                  <a:gd name="connsiteY42" fmla="*/ 811605 h 2365228"/>
                  <a:gd name="connsiteX43" fmla="*/ 435850 w 1328763"/>
                  <a:gd name="connsiteY43" fmla="*/ 543091 h 2365228"/>
                  <a:gd name="connsiteX44" fmla="*/ 297964 w 1328763"/>
                  <a:gd name="connsiteY44" fmla="*/ 637434 h 2365228"/>
                  <a:gd name="connsiteX45" fmla="*/ 370536 w 1328763"/>
                  <a:gd name="connsiteY45" fmla="*/ 434234 h 2365228"/>
                  <a:gd name="connsiteX46" fmla="*/ 464878 w 1328763"/>
                  <a:gd name="connsiteY46" fmla="*/ 354405 h 2365228"/>
                  <a:gd name="connsiteX47" fmla="*/ 400714 w 1328763"/>
                  <a:gd name="connsiteY47" fmla="*/ 230458 h 2365228"/>
                  <a:gd name="connsiteX48" fmla="*/ 544707 w 1328763"/>
                  <a:gd name="connsiteY48" fmla="*/ 129434 h 2365228"/>
                  <a:gd name="connsiteX0" fmla="*/ 578735 w 1328763"/>
                  <a:gd name="connsiteY0" fmla="*/ 0 h 2365228"/>
                  <a:gd name="connsiteX1" fmla="*/ 677991 w 1328763"/>
                  <a:gd name="connsiteY1" fmla="*/ 71510 h 2365228"/>
                  <a:gd name="connsiteX2" fmla="*/ 842250 w 1328763"/>
                  <a:gd name="connsiteY2" fmla="*/ 100405 h 2365228"/>
                  <a:gd name="connsiteX3" fmla="*/ 646307 w 1328763"/>
                  <a:gd name="connsiteY3" fmla="*/ 332634 h 2365228"/>
                  <a:gd name="connsiteX4" fmla="*/ 978454 w 1328763"/>
                  <a:gd name="connsiteY4" fmla="*/ 390734 h 2365228"/>
                  <a:gd name="connsiteX5" fmla="*/ 805964 w 1328763"/>
                  <a:gd name="connsiteY5" fmla="*/ 680976 h 2365228"/>
                  <a:gd name="connsiteX6" fmla="*/ 762421 w 1328763"/>
                  <a:gd name="connsiteY6" fmla="*/ 826119 h 2365228"/>
                  <a:gd name="connsiteX7" fmla="*/ 929336 w 1328763"/>
                  <a:gd name="connsiteY7" fmla="*/ 1087376 h 2365228"/>
                  <a:gd name="connsiteX8" fmla="*/ 936593 w 1328763"/>
                  <a:gd name="connsiteY8" fmla="*/ 1232519 h 2365228"/>
                  <a:gd name="connsiteX9" fmla="*/ 1052707 w 1328763"/>
                  <a:gd name="connsiteY9" fmla="*/ 1399434 h 2365228"/>
                  <a:gd name="connsiteX10" fmla="*/ 1074478 w 1328763"/>
                  <a:gd name="connsiteY10" fmla="*/ 1755034 h 2365228"/>
                  <a:gd name="connsiteX11" fmla="*/ 1241393 w 1328763"/>
                  <a:gd name="connsiteY11" fmla="*/ 1755034 h 2365228"/>
                  <a:gd name="connsiteX12" fmla="*/ 1328478 w 1328763"/>
                  <a:gd name="connsiteY12" fmla="*/ 1849376 h 2365228"/>
                  <a:gd name="connsiteX13" fmla="*/ 1263164 w 1328763"/>
                  <a:gd name="connsiteY13" fmla="*/ 2001776 h 2365228"/>
                  <a:gd name="connsiteX14" fmla="*/ 1103507 w 1328763"/>
                  <a:gd name="connsiteY14" fmla="*/ 2139662 h 2365228"/>
                  <a:gd name="connsiteX15" fmla="*/ 1139793 w 1328763"/>
                  <a:gd name="connsiteY15" fmla="*/ 2161434 h 2365228"/>
                  <a:gd name="connsiteX16" fmla="*/ 1241393 w 1328763"/>
                  <a:gd name="connsiteY16" fmla="*/ 2197719 h 2365228"/>
                  <a:gd name="connsiteX17" fmla="*/ 958364 w 1328763"/>
                  <a:gd name="connsiteY17" fmla="*/ 2321091 h 2365228"/>
                  <a:gd name="connsiteX18" fmla="*/ 740650 w 1328763"/>
                  <a:gd name="connsiteY18" fmla="*/ 2241262 h 2365228"/>
                  <a:gd name="connsiteX19" fmla="*/ 602764 w 1328763"/>
                  <a:gd name="connsiteY19" fmla="*/ 2299319 h 2365228"/>
                  <a:gd name="connsiteX20" fmla="*/ 493907 w 1328763"/>
                  <a:gd name="connsiteY20" fmla="*/ 2263034 h 2365228"/>
                  <a:gd name="connsiteX21" fmla="*/ 363278 w 1328763"/>
                  <a:gd name="connsiteY21" fmla="*/ 2234005 h 2365228"/>
                  <a:gd name="connsiteX22" fmla="*/ 297964 w 1328763"/>
                  <a:gd name="connsiteY22" fmla="*/ 2364634 h 2365228"/>
                  <a:gd name="connsiteX23" fmla="*/ 131050 w 1328763"/>
                  <a:gd name="connsiteY23" fmla="*/ 2284805 h 2365228"/>
                  <a:gd name="connsiteX24" fmla="*/ 421 w 1328763"/>
                  <a:gd name="connsiteY24" fmla="*/ 2342862 h 2365228"/>
                  <a:gd name="connsiteX25" fmla="*/ 174593 w 1328763"/>
                  <a:gd name="connsiteY25" fmla="*/ 2175948 h 2365228"/>
                  <a:gd name="connsiteX26" fmla="*/ 297964 w 1328763"/>
                  <a:gd name="connsiteY26" fmla="*/ 2059834 h 2365228"/>
                  <a:gd name="connsiteX27" fmla="*/ 479393 w 1328763"/>
                  <a:gd name="connsiteY27" fmla="*/ 2096119 h 2365228"/>
                  <a:gd name="connsiteX28" fmla="*/ 566478 w 1328763"/>
                  <a:gd name="connsiteY28" fmla="*/ 1987262 h 2365228"/>
                  <a:gd name="connsiteX29" fmla="*/ 377793 w 1328763"/>
                  <a:gd name="connsiteY29" fmla="*/ 2038062 h 2365228"/>
                  <a:gd name="connsiteX30" fmla="*/ 138307 w 1328763"/>
                  <a:gd name="connsiteY30" fmla="*/ 1892919 h 2365228"/>
                  <a:gd name="connsiteX31" fmla="*/ 377793 w 1328763"/>
                  <a:gd name="connsiteY31" fmla="*/ 1740519 h 2365228"/>
                  <a:gd name="connsiteX32" fmla="*/ 341507 w 1328763"/>
                  <a:gd name="connsiteY32" fmla="*/ 1566348 h 2365228"/>
                  <a:gd name="connsiteX33" fmla="*/ 501164 w 1328763"/>
                  <a:gd name="connsiteY33" fmla="*/ 1537319 h 2365228"/>
                  <a:gd name="connsiteX34" fmla="*/ 610021 w 1328763"/>
                  <a:gd name="connsiteY34" fmla="*/ 1501034 h 2365228"/>
                  <a:gd name="connsiteX35" fmla="*/ 639050 w 1328763"/>
                  <a:gd name="connsiteY35" fmla="*/ 1363148 h 2365228"/>
                  <a:gd name="connsiteX36" fmla="*/ 530193 w 1328763"/>
                  <a:gd name="connsiteY36" fmla="*/ 1152691 h 2365228"/>
                  <a:gd name="connsiteX37" fmla="*/ 639050 w 1328763"/>
                  <a:gd name="connsiteY37" fmla="*/ 1087376 h 2365228"/>
                  <a:gd name="connsiteX38" fmla="*/ 377793 w 1328763"/>
                  <a:gd name="connsiteY38" fmla="*/ 1043834 h 2365228"/>
                  <a:gd name="connsiteX39" fmla="*/ 450364 w 1328763"/>
                  <a:gd name="connsiteY39" fmla="*/ 855148 h 2365228"/>
                  <a:gd name="connsiteX40" fmla="*/ 399564 w 1328763"/>
                  <a:gd name="connsiteY40" fmla="*/ 710005 h 2365228"/>
                  <a:gd name="connsiteX41" fmla="*/ 297964 w 1328763"/>
                  <a:gd name="connsiteY41" fmla="*/ 891434 h 2365228"/>
                  <a:gd name="connsiteX42" fmla="*/ 312478 w 1328763"/>
                  <a:gd name="connsiteY42" fmla="*/ 811605 h 2365228"/>
                  <a:gd name="connsiteX43" fmla="*/ 435850 w 1328763"/>
                  <a:gd name="connsiteY43" fmla="*/ 543091 h 2365228"/>
                  <a:gd name="connsiteX44" fmla="*/ 297964 w 1328763"/>
                  <a:gd name="connsiteY44" fmla="*/ 637434 h 2365228"/>
                  <a:gd name="connsiteX45" fmla="*/ 370536 w 1328763"/>
                  <a:gd name="connsiteY45" fmla="*/ 434234 h 2365228"/>
                  <a:gd name="connsiteX46" fmla="*/ 464878 w 1328763"/>
                  <a:gd name="connsiteY46" fmla="*/ 354405 h 2365228"/>
                  <a:gd name="connsiteX47" fmla="*/ 400714 w 1328763"/>
                  <a:gd name="connsiteY47" fmla="*/ 230458 h 2365228"/>
                  <a:gd name="connsiteX48" fmla="*/ 544707 w 1328763"/>
                  <a:gd name="connsiteY48" fmla="*/ 129434 h 2365228"/>
                  <a:gd name="connsiteX0" fmla="*/ 578735 w 1328763"/>
                  <a:gd name="connsiteY0" fmla="*/ 0 h 2365228"/>
                  <a:gd name="connsiteX1" fmla="*/ 677991 w 1328763"/>
                  <a:gd name="connsiteY1" fmla="*/ 71510 h 2365228"/>
                  <a:gd name="connsiteX2" fmla="*/ 842250 w 1328763"/>
                  <a:gd name="connsiteY2" fmla="*/ 100405 h 2365228"/>
                  <a:gd name="connsiteX3" fmla="*/ 646307 w 1328763"/>
                  <a:gd name="connsiteY3" fmla="*/ 332634 h 2365228"/>
                  <a:gd name="connsiteX4" fmla="*/ 978454 w 1328763"/>
                  <a:gd name="connsiteY4" fmla="*/ 390734 h 2365228"/>
                  <a:gd name="connsiteX5" fmla="*/ 805964 w 1328763"/>
                  <a:gd name="connsiteY5" fmla="*/ 680976 h 2365228"/>
                  <a:gd name="connsiteX6" fmla="*/ 759633 w 1328763"/>
                  <a:gd name="connsiteY6" fmla="*/ 814968 h 2365228"/>
                  <a:gd name="connsiteX7" fmla="*/ 929336 w 1328763"/>
                  <a:gd name="connsiteY7" fmla="*/ 1087376 h 2365228"/>
                  <a:gd name="connsiteX8" fmla="*/ 936593 w 1328763"/>
                  <a:gd name="connsiteY8" fmla="*/ 1232519 h 2365228"/>
                  <a:gd name="connsiteX9" fmla="*/ 1052707 w 1328763"/>
                  <a:gd name="connsiteY9" fmla="*/ 1399434 h 2365228"/>
                  <a:gd name="connsiteX10" fmla="*/ 1074478 w 1328763"/>
                  <a:gd name="connsiteY10" fmla="*/ 1755034 h 2365228"/>
                  <a:gd name="connsiteX11" fmla="*/ 1241393 w 1328763"/>
                  <a:gd name="connsiteY11" fmla="*/ 1755034 h 2365228"/>
                  <a:gd name="connsiteX12" fmla="*/ 1328478 w 1328763"/>
                  <a:gd name="connsiteY12" fmla="*/ 1849376 h 2365228"/>
                  <a:gd name="connsiteX13" fmla="*/ 1263164 w 1328763"/>
                  <a:gd name="connsiteY13" fmla="*/ 2001776 h 2365228"/>
                  <a:gd name="connsiteX14" fmla="*/ 1103507 w 1328763"/>
                  <a:gd name="connsiteY14" fmla="*/ 2139662 h 2365228"/>
                  <a:gd name="connsiteX15" fmla="*/ 1139793 w 1328763"/>
                  <a:gd name="connsiteY15" fmla="*/ 2161434 h 2365228"/>
                  <a:gd name="connsiteX16" fmla="*/ 1241393 w 1328763"/>
                  <a:gd name="connsiteY16" fmla="*/ 2197719 h 2365228"/>
                  <a:gd name="connsiteX17" fmla="*/ 958364 w 1328763"/>
                  <a:gd name="connsiteY17" fmla="*/ 2321091 h 2365228"/>
                  <a:gd name="connsiteX18" fmla="*/ 740650 w 1328763"/>
                  <a:gd name="connsiteY18" fmla="*/ 2241262 h 2365228"/>
                  <a:gd name="connsiteX19" fmla="*/ 602764 w 1328763"/>
                  <a:gd name="connsiteY19" fmla="*/ 2299319 h 2365228"/>
                  <a:gd name="connsiteX20" fmla="*/ 493907 w 1328763"/>
                  <a:gd name="connsiteY20" fmla="*/ 2263034 h 2365228"/>
                  <a:gd name="connsiteX21" fmla="*/ 363278 w 1328763"/>
                  <a:gd name="connsiteY21" fmla="*/ 2234005 h 2365228"/>
                  <a:gd name="connsiteX22" fmla="*/ 297964 w 1328763"/>
                  <a:gd name="connsiteY22" fmla="*/ 2364634 h 2365228"/>
                  <a:gd name="connsiteX23" fmla="*/ 131050 w 1328763"/>
                  <a:gd name="connsiteY23" fmla="*/ 2284805 h 2365228"/>
                  <a:gd name="connsiteX24" fmla="*/ 421 w 1328763"/>
                  <a:gd name="connsiteY24" fmla="*/ 2342862 h 2365228"/>
                  <a:gd name="connsiteX25" fmla="*/ 174593 w 1328763"/>
                  <a:gd name="connsiteY25" fmla="*/ 2175948 h 2365228"/>
                  <a:gd name="connsiteX26" fmla="*/ 297964 w 1328763"/>
                  <a:gd name="connsiteY26" fmla="*/ 2059834 h 2365228"/>
                  <a:gd name="connsiteX27" fmla="*/ 479393 w 1328763"/>
                  <a:gd name="connsiteY27" fmla="*/ 2096119 h 2365228"/>
                  <a:gd name="connsiteX28" fmla="*/ 566478 w 1328763"/>
                  <a:gd name="connsiteY28" fmla="*/ 1987262 h 2365228"/>
                  <a:gd name="connsiteX29" fmla="*/ 377793 w 1328763"/>
                  <a:gd name="connsiteY29" fmla="*/ 2038062 h 2365228"/>
                  <a:gd name="connsiteX30" fmla="*/ 138307 w 1328763"/>
                  <a:gd name="connsiteY30" fmla="*/ 1892919 h 2365228"/>
                  <a:gd name="connsiteX31" fmla="*/ 377793 w 1328763"/>
                  <a:gd name="connsiteY31" fmla="*/ 1740519 h 2365228"/>
                  <a:gd name="connsiteX32" fmla="*/ 341507 w 1328763"/>
                  <a:gd name="connsiteY32" fmla="*/ 1566348 h 2365228"/>
                  <a:gd name="connsiteX33" fmla="*/ 501164 w 1328763"/>
                  <a:gd name="connsiteY33" fmla="*/ 1537319 h 2365228"/>
                  <a:gd name="connsiteX34" fmla="*/ 610021 w 1328763"/>
                  <a:gd name="connsiteY34" fmla="*/ 1501034 h 2365228"/>
                  <a:gd name="connsiteX35" fmla="*/ 639050 w 1328763"/>
                  <a:gd name="connsiteY35" fmla="*/ 1363148 h 2365228"/>
                  <a:gd name="connsiteX36" fmla="*/ 530193 w 1328763"/>
                  <a:gd name="connsiteY36" fmla="*/ 1152691 h 2365228"/>
                  <a:gd name="connsiteX37" fmla="*/ 639050 w 1328763"/>
                  <a:gd name="connsiteY37" fmla="*/ 1087376 h 2365228"/>
                  <a:gd name="connsiteX38" fmla="*/ 377793 w 1328763"/>
                  <a:gd name="connsiteY38" fmla="*/ 1043834 h 2365228"/>
                  <a:gd name="connsiteX39" fmla="*/ 450364 w 1328763"/>
                  <a:gd name="connsiteY39" fmla="*/ 855148 h 2365228"/>
                  <a:gd name="connsiteX40" fmla="*/ 399564 w 1328763"/>
                  <a:gd name="connsiteY40" fmla="*/ 710005 h 2365228"/>
                  <a:gd name="connsiteX41" fmla="*/ 297964 w 1328763"/>
                  <a:gd name="connsiteY41" fmla="*/ 891434 h 2365228"/>
                  <a:gd name="connsiteX42" fmla="*/ 312478 w 1328763"/>
                  <a:gd name="connsiteY42" fmla="*/ 811605 h 2365228"/>
                  <a:gd name="connsiteX43" fmla="*/ 435850 w 1328763"/>
                  <a:gd name="connsiteY43" fmla="*/ 543091 h 2365228"/>
                  <a:gd name="connsiteX44" fmla="*/ 297964 w 1328763"/>
                  <a:gd name="connsiteY44" fmla="*/ 637434 h 2365228"/>
                  <a:gd name="connsiteX45" fmla="*/ 370536 w 1328763"/>
                  <a:gd name="connsiteY45" fmla="*/ 434234 h 2365228"/>
                  <a:gd name="connsiteX46" fmla="*/ 464878 w 1328763"/>
                  <a:gd name="connsiteY46" fmla="*/ 354405 h 2365228"/>
                  <a:gd name="connsiteX47" fmla="*/ 400714 w 1328763"/>
                  <a:gd name="connsiteY47" fmla="*/ 230458 h 2365228"/>
                  <a:gd name="connsiteX48" fmla="*/ 544707 w 1328763"/>
                  <a:gd name="connsiteY48" fmla="*/ 129434 h 2365228"/>
                  <a:gd name="connsiteX0" fmla="*/ 578735 w 1328763"/>
                  <a:gd name="connsiteY0" fmla="*/ 0 h 2365228"/>
                  <a:gd name="connsiteX1" fmla="*/ 677991 w 1328763"/>
                  <a:gd name="connsiteY1" fmla="*/ 71510 h 2365228"/>
                  <a:gd name="connsiteX2" fmla="*/ 842250 w 1328763"/>
                  <a:gd name="connsiteY2" fmla="*/ 100405 h 2365228"/>
                  <a:gd name="connsiteX3" fmla="*/ 646307 w 1328763"/>
                  <a:gd name="connsiteY3" fmla="*/ 332634 h 2365228"/>
                  <a:gd name="connsiteX4" fmla="*/ 978454 w 1328763"/>
                  <a:gd name="connsiteY4" fmla="*/ 390734 h 2365228"/>
                  <a:gd name="connsiteX5" fmla="*/ 805964 w 1328763"/>
                  <a:gd name="connsiteY5" fmla="*/ 680976 h 2365228"/>
                  <a:gd name="connsiteX6" fmla="*/ 759633 w 1328763"/>
                  <a:gd name="connsiteY6" fmla="*/ 814968 h 2365228"/>
                  <a:gd name="connsiteX7" fmla="*/ 884731 w 1328763"/>
                  <a:gd name="connsiteY7" fmla="*/ 922896 h 2365228"/>
                  <a:gd name="connsiteX8" fmla="*/ 936593 w 1328763"/>
                  <a:gd name="connsiteY8" fmla="*/ 1232519 h 2365228"/>
                  <a:gd name="connsiteX9" fmla="*/ 1052707 w 1328763"/>
                  <a:gd name="connsiteY9" fmla="*/ 1399434 h 2365228"/>
                  <a:gd name="connsiteX10" fmla="*/ 1074478 w 1328763"/>
                  <a:gd name="connsiteY10" fmla="*/ 1755034 h 2365228"/>
                  <a:gd name="connsiteX11" fmla="*/ 1241393 w 1328763"/>
                  <a:gd name="connsiteY11" fmla="*/ 1755034 h 2365228"/>
                  <a:gd name="connsiteX12" fmla="*/ 1328478 w 1328763"/>
                  <a:gd name="connsiteY12" fmla="*/ 1849376 h 2365228"/>
                  <a:gd name="connsiteX13" fmla="*/ 1263164 w 1328763"/>
                  <a:gd name="connsiteY13" fmla="*/ 2001776 h 2365228"/>
                  <a:gd name="connsiteX14" fmla="*/ 1103507 w 1328763"/>
                  <a:gd name="connsiteY14" fmla="*/ 2139662 h 2365228"/>
                  <a:gd name="connsiteX15" fmla="*/ 1139793 w 1328763"/>
                  <a:gd name="connsiteY15" fmla="*/ 2161434 h 2365228"/>
                  <a:gd name="connsiteX16" fmla="*/ 1241393 w 1328763"/>
                  <a:gd name="connsiteY16" fmla="*/ 2197719 h 2365228"/>
                  <a:gd name="connsiteX17" fmla="*/ 958364 w 1328763"/>
                  <a:gd name="connsiteY17" fmla="*/ 2321091 h 2365228"/>
                  <a:gd name="connsiteX18" fmla="*/ 740650 w 1328763"/>
                  <a:gd name="connsiteY18" fmla="*/ 2241262 h 2365228"/>
                  <a:gd name="connsiteX19" fmla="*/ 602764 w 1328763"/>
                  <a:gd name="connsiteY19" fmla="*/ 2299319 h 2365228"/>
                  <a:gd name="connsiteX20" fmla="*/ 493907 w 1328763"/>
                  <a:gd name="connsiteY20" fmla="*/ 2263034 h 2365228"/>
                  <a:gd name="connsiteX21" fmla="*/ 363278 w 1328763"/>
                  <a:gd name="connsiteY21" fmla="*/ 2234005 h 2365228"/>
                  <a:gd name="connsiteX22" fmla="*/ 297964 w 1328763"/>
                  <a:gd name="connsiteY22" fmla="*/ 2364634 h 2365228"/>
                  <a:gd name="connsiteX23" fmla="*/ 131050 w 1328763"/>
                  <a:gd name="connsiteY23" fmla="*/ 2284805 h 2365228"/>
                  <a:gd name="connsiteX24" fmla="*/ 421 w 1328763"/>
                  <a:gd name="connsiteY24" fmla="*/ 2342862 h 2365228"/>
                  <a:gd name="connsiteX25" fmla="*/ 174593 w 1328763"/>
                  <a:gd name="connsiteY25" fmla="*/ 2175948 h 2365228"/>
                  <a:gd name="connsiteX26" fmla="*/ 297964 w 1328763"/>
                  <a:gd name="connsiteY26" fmla="*/ 2059834 h 2365228"/>
                  <a:gd name="connsiteX27" fmla="*/ 479393 w 1328763"/>
                  <a:gd name="connsiteY27" fmla="*/ 2096119 h 2365228"/>
                  <a:gd name="connsiteX28" fmla="*/ 566478 w 1328763"/>
                  <a:gd name="connsiteY28" fmla="*/ 1987262 h 2365228"/>
                  <a:gd name="connsiteX29" fmla="*/ 377793 w 1328763"/>
                  <a:gd name="connsiteY29" fmla="*/ 2038062 h 2365228"/>
                  <a:gd name="connsiteX30" fmla="*/ 138307 w 1328763"/>
                  <a:gd name="connsiteY30" fmla="*/ 1892919 h 2365228"/>
                  <a:gd name="connsiteX31" fmla="*/ 377793 w 1328763"/>
                  <a:gd name="connsiteY31" fmla="*/ 1740519 h 2365228"/>
                  <a:gd name="connsiteX32" fmla="*/ 341507 w 1328763"/>
                  <a:gd name="connsiteY32" fmla="*/ 1566348 h 2365228"/>
                  <a:gd name="connsiteX33" fmla="*/ 501164 w 1328763"/>
                  <a:gd name="connsiteY33" fmla="*/ 1537319 h 2365228"/>
                  <a:gd name="connsiteX34" fmla="*/ 610021 w 1328763"/>
                  <a:gd name="connsiteY34" fmla="*/ 1501034 h 2365228"/>
                  <a:gd name="connsiteX35" fmla="*/ 639050 w 1328763"/>
                  <a:gd name="connsiteY35" fmla="*/ 1363148 h 2365228"/>
                  <a:gd name="connsiteX36" fmla="*/ 530193 w 1328763"/>
                  <a:gd name="connsiteY36" fmla="*/ 1152691 h 2365228"/>
                  <a:gd name="connsiteX37" fmla="*/ 639050 w 1328763"/>
                  <a:gd name="connsiteY37" fmla="*/ 1087376 h 2365228"/>
                  <a:gd name="connsiteX38" fmla="*/ 377793 w 1328763"/>
                  <a:gd name="connsiteY38" fmla="*/ 1043834 h 2365228"/>
                  <a:gd name="connsiteX39" fmla="*/ 450364 w 1328763"/>
                  <a:gd name="connsiteY39" fmla="*/ 855148 h 2365228"/>
                  <a:gd name="connsiteX40" fmla="*/ 399564 w 1328763"/>
                  <a:gd name="connsiteY40" fmla="*/ 710005 h 2365228"/>
                  <a:gd name="connsiteX41" fmla="*/ 297964 w 1328763"/>
                  <a:gd name="connsiteY41" fmla="*/ 891434 h 2365228"/>
                  <a:gd name="connsiteX42" fmla="*/ 312478 w 1328763"/>
                  <a:gd name="connsiteY42" fmla="*/ 811605 h 2365228"/>
                  <a:gd name="connsiteX43" fmla="*/ 435850 w 1328763"/>
                  <a:gd name="connsiteY43" fmla="*/ 543091 h 2365228"/>
                  <a:gd name="connsiteX44" fmla="*/ 297964 w 1328763"/>
                  <a:gd name="connsiteY44" fmla="*/ 637434 h 2365228"/>
                  <a:gd name="connsiteX45" fmla="*/ 370536 w 1328763"/>
                  <a:gd name="connsiteY45" fmla="*/ 434234 h 2365228"/>
                  <a:gd name="connsiteX46" fmla="*/ 464878 w 1328763"/>
                  <a:gd name="connsiteY46" fmla="*/ 354405 h 2365228"/>
                  <a:gd name="connsiteX47" fmla="*/ 400714 w 1328763"/>
                  <a:gd name="connsiteY47" fmla="*/ 230458 h 2365228"/>
                  <a:gd name="connsiteX48" fmla="*/ 544707 w 1328763"/>
                  <a:gd name="connsiteY48" fmla="*/ 129434 h 2365228"/>
                  <a:gd name="connsiteX0" fmla="*/ 578735 w 1328763"/>
                  <a:gd name="connsiteY0" fmla="*/ 0 h 2365228"/>
                  <a:gd name="connsiteX1" fmla="*/ 677991 w 1328763"/>
                  <a:gd name="connsiteY1" fmla="*/ 71510 h 2365228"/>
                  <a:gd name="connsiteX2" fmla="*/ 842250 w 1328763"/>
                  <a:gd name="connsiteY2" fmla="*/ 100405 h 2365228"/>
                  <a:gd name="connsiteX3" fmla="*/ 646307 w 1328763"/>
                  <a:gd name="connsiteY3" fmla="*/ 332634 h 2365228"/>
                  <a:gd name="connsiteX4" fmla="*/ 978454 w 1328763"/>
                  <a:gd name="connsiteY4" fmla="*/ 390734 h 2365228"/>
                  <a:gd name="connsiteX5" fmla="*/ 805964 w 1328763"/>
                  <a:gd name="connsiteY5" fmla="*/ 680976 h 2365228"/>
                  <a:gd name="connsiteX6" fmla="*/ 759633 w 1328763"/>
                  <a:gd name="connsiteY6" fmla="*/ 814968 h 2365228"/>
                  <a:gd name="connsiteX7" fmla="*/ 884731 w 1328763"/>
                  <a:gd name="connsiteY7" fmla="*/ 922896 h 2365228"/>
                  <a:gd name="connsiteX8" fmla="*/ 936593 w 1328763"/>
                  <a:gd name="connsiteY8" fmla="*/ 1232519 h 2365228"/>
                  <a:gd name="connsiteX9" fmla="*/ 1069434 w 1328763"/>
                  <a:gd name="connsiteY9" fmla="*/ 1354829 h 2365228"/>
                  <a:gd name="connsiteX10" fmla="*/ 1074478 w 1328763"/>
                  <a:gd name="connsiteY10" fmla="*/ 1755034 h 2365228"/>
                  <a:gd name="connsiteX11" fmla="*/ 1241393 w 1328763"/>
                  <a:gd name="connsiteY11" fmla="*/ 1755034 h 2365228"/>
                  <a:gd name="connsiteX12" fmla="*/ 1328478 w 1328763"/>
                  <a:gd name="connsiteY12" fmla="*/ 1849376 h 2365228"/>
                  <a:gd name="connsiteX13" fmla="*/ 1263164 w 1328763"/>
                  <a:gd name="connsiteY13" fmla="*/ 2001776 h 2365228"/>
                  <a:gd name="connsiteX14" fmla="*/ 1103507 w 1328763"/>
                  <a:gd name="connsiteY14" fmla="*/ 2139662 h 2365228"/>
                  <a:gd name="connsiteX15" fmla="*/ 1139793 w 1328763"/>
                  <a:gd name="connsiteY15" fmla="*/ 2161434 h 2365228"/>
                  <a:gd name="connsiteX16" fmla="*/ 1241393 w 1328763"/>
                  <a:gd name="connsiteY16" fmla="*/ 2197719 h 2365228"/>
                  <a:gd name="connsiteX17" fmla="*/ 958364 w 1328763"/>
                  <a:gd name="connsiteY17" fmla="*/ 2321091 h 2365228"/>
                  <a:gd name="connsiteX18" fmla="*/ 740650 w 1328763"/>
                  <a:gd name="connsiteY18" fmla="*/ 2241262 h 2365228"/>
                  <a:gd name="connsiteX19" fmla="*/ 602764 w 1328763"/>
                  <a:gd name="connsiteY19" fmla="*/ 2299319 h 2365228"/>
                  <a:gd name="connsiteX20" fmla="*/ 493907 w 1328763"/>
                  <a:gd name="connsiteY20" fmla="*/ 2263034 h 2365228"/>
                  <a:gd name="connsiteX21" fmla="*/ 363278 w 1328763"/>
                  <a:gd name="connsiteY21" fmla="*/ 2234005 h 2365228"/>
                  <a:gd name="connsiteX22" fmla="*/ 297964 w 1328763"/>
                  <a:gd name="connsiteY22" fmla="*/ 2364634 h 2365228"/>
                  <a:gd name="connsiteX23" fmla="*/ 131050 w 1328763"/>
                  <a:gd name="connsiteY23" fmla="*/ 2284805 h 2365228"/>
                  <a:gd name="connsiteX24" fmla="*/ 421 w 1328763"/>
                  <a:gd name="connsiteY24" fmla="*/ 2342862 h 2365228"/>
                  <a:gd name="connsiteX25" fmla="*/ 174593 w 1328763"/>
                  <a:gd name="connsiteY25" fmla="*/ 2175948 h 2365228"/>
                  <a:gd name="connsiteX26" fmla="*/ 297964 w 1328763"/>
                  <a:gd name="connsiteY26" fmla="*/ 2059834 h 2365228"/>
                  <a:gd name="connsiteX27" fmla="*/ 479393 w 1328763"/>
                  <a:gd name="connsiteY27" fmla="*/ 2096119 h 2365228"/>
                  <a:gd name="connsiteX28" fmla="*/ 566478 w 1328763"/>
                  <a:gd name="connsiteY28" fmla="*/ 1987262 h 2365228"/>
                  <a:gd name="connsiteX29" fmla="*/ 377793 w 1328763"/>
                  <a:gd name="connsiteY29" fmla="*/ 2038062 h 2365228"/>
                  <a:gd name="connsiteX30" fmla="*/ 138307 w 1328763"/>
                  <a:gd name="connsiteY30" fmla="*/ 1892919 h 2365228"/>
                  <a:gd name="connsiteX31" fmla="*/ 377793 w 1328763"/>
                  <a:gd name="connsiteY31" fmla="*/ 1740519 h 2365228"/>
                  <a:gd name="connsiteX32" fmla="*/ 341507 w 1328763"/>
                  <a:gd name="connsiteY32" fmla="*/ 1566348 h 2365228"/>
                  <a:gd name="connsiteX33" fmla="*/ 501164 w 1328763"/>
                  <a:gd name="connsiteY33" fmla="*/ 1537319 h 2365228"/>
                  <a:gd name="connsiteX34" fmla="*/ 610021 w 1328763"/>
                  <a:gd name="connsiteY34" fmla="*/ 1501034 h 2365228"/>
                  <a:gd name="connsiteX35" fmla="*/ 639050 w 1328763"/>
                  <a:gd name="connsiteY35" fmla="*/ 1363148 h 2365228"/>
                  <a:gd name="connsiteX36" fmla="*/ 530193 w 1328763"/>
                  <a:gd name="connsiteY36" fmla="*/ 1152691 h 2365228"/>
                  <a:gd name="connsiteX37" fmla="*/ 639050 w 1328763"/>
                  <a:gd name="connsiteY37" fmla="*/ 1087376 h 2365228"/>
                  <a:gd name="connsiteX38" fmla="*/ 377793 w 1328763"/>
                  <a:gd name="connsiteY38" fmla="*/ 1043834 h 2365228"/>
                  <a:gd name="connsiteX39" fmla="*/ 450364 w 1328763"/>
                  <a:gd name="connsiteY39" fmla="*/ 855148 h 2365228"/>
                  <a:gd name="connsiteX40" fmla="*/ 399564 w 1328763"/>
                  <a:gd name="connsiteY40" fmla="*/ 710005 h 2365228"/>
                  <a:gd name="connsiteX41" fmla="*/ 297964 w 1328763"/>
                  <a:gd name="connsiteY41" fmla="*/ 891434 h 2365228"/>
                  <a:gd name="connsiteX42" fmla="*/ 312478 w 1328763"/>
                  <a:gd name="connsiteY42" fmla="*/ 811605 h 2365228"/>
                  <a:gd name="connsiteX43" fmla="*/ 435850 w 1328763"/>
                  <a:gd name="connsiteY43" fmla="*/ 543091 h 2365228"/>
                  <a:gd name="connsiteX44" fmla="*/ 297964 w 1328763"/>
                  <a:gd name="connsiteY44" fmla="*/ 637434 h 2365228"/>
                  <a:gd name="connsiteX45" fmla="*/ 370536 w 1328763"/>
                  <a:gd name="connsiteY45" fmla="*/ 434234 h 2365228"/>
                  <a:gd name="connsiteX46" fmla="*/ 464878 w 1328763"/>
                  <a:gd name="connsiteY46" fmla="*/ 354405 h 2365228"/>
                  <a:gd name="connsiteX47" fmla="*/ 400714 w 1328763"/>
                  <a:gd name="connsiteY47" fmla="*/ 230458 h 2365228"/>
                  <a:gd name="connsiteX48" fmla="*/ 544707 w 1328763"/>
                  <a:gd name="connsiteY48" fmla="*/ 129434 h 2365228"/>
                  <a:gd name="connsiteX0" fmla="*/ 578735 w 1329672"/>
                  <a:gd name="connsiteY0" fmla="*/ 0 h 2365228"/>
                  <a:gd name="connsiteX1" fmla="*/ 677991 w 1329672"/>
                  <a:gd name="connsiteY1" fmla="*/ 71510 h 2365228"/>
                  <a:gd name="connsiteX2" fmla="*/ 842250 w 1329672"/>
                  <a:gd name="connsiteY2" fmla="*/ 100405 h 2365228"/>
                  <a:gd name="connsiteX3" fmla="*/ 646307 w 1329672"/>
                  <a:gd name="connsiteY3" fmla="*/ 332634 h 2365228"/>
                  <a:gd name="connsiteX4" fmla="*/ 978454 w 1329672"/>
                  <a:gd name="connsiteY4" fmla="*/ 390734 h 2365228"/>
                  <a:gd name="connsiteX5" fmla="*/ 805964 w 1329672"/>
                  <a:gd name="connsiteY5" fmla="*/ 680976 h 2365228"/>
                  <a:gd name="connsiteX6" fmla="*/ 759633 w 1329672"/>
                  <a:gd name="connsiteY6" fmla="*/ 814968 h 2365228"/>
                  <a:gd name="connsiteX7" fmla="*/ 884731 w 1329672"/>
                  <a:gd name="connsiteY7" fmla="*/ 922896 h 2365228"/>
                  <a:gd name="connsiteX8" fmla="*/ 936593 w 1329672"/>
                  <a:gd name="connsiteY8" fmla="*/ 1232519 h 2365228"/>
                  <a:gd name="connsiteX9" fmla="*/ 1069434 w 1329672"/>
                  <a:gd name="connsiteY9" fmla="*/ 1354829 h 2365228"/>
                  <a:gd name="connsiteX10" fmla="*/ 1074478 w 1329672"/>
                  <a:gd name="connsiteY10" fmla="*/ 1755034 h 2365228"/>
                  <a:gd name="connsiteX11" fmla="*/ 1213515 w 1329672"/>
                  <a:gd name="connsiteY11" fmla="*/ 1724368 h 2365228"/>
                  <a:gd name="connsiteX12" fmla="*/ 1328478 w 1329672"/>
                  <a:gd name="connsiteY12" fmla="*/ 1849376 h 2365228"/>
                  <a:gd name="connsiteX13" fmla="*/ 1263164 w 1329672"/>
                  <a:gd name="connsiteY13" fmla="*/ 2001776 h 2365228"/>
                  <a:gd name="connsiteX14" fmla="*/ 1103507 w 1329672"/>
                  <a:gd name="connsiteY14" fmla="*/ 2139662 h 2365228"/>
                  <a:gd name="connsiteX15" fmla="*/ 1139793 w 1329672"/>
                  <a:gd name="connsiteY15" fmla="*/ 2161434 h 2365228"/>
                  <a:gd name="connsiteX16" fmla="*/ 1241393 w 1329672"/>
                  <a:gd name="connsiteY16" fmla="*/ 2197719 h 2365228"/>
                  <a:gd name="connsiteX17" fmla="*/ 958364 w 1329672"/>
                  <a:gd name="connsiteY17" fmla="*/ 2321091 h 2365228"/>
                  <a:gd name="connsiteX18" fmla="*/ 740650 w 1329672"/>
                  <a:gd name="connsiteY18" fmla="*/ 2241262 h 2365228"/>
                  <a:gd name="connsiteX19" fmla="*/ 602764 w 1329672"/>
                  <a:gd name="connsiteY19" fmla="*/ 2299319 h 2365228"/>
                  <a:gd name="connsiteX20" fmla="*/ 493907 w 1329672"/>
                  <a:gd name="connsiteY20" fmla="*/ 2263034 h 2365228"/>
                  <a:gd name="connsiteX21" fmla="*/ 363278 w 1329672"/>
                  <a:gd name="connsiteY21" fmla="*/ 2234005 h 2365228"/>
                  <a:gd name="connsiteX22" fmla="*/ 297964 w 1329672"/>
                  <a:gd name="connsiteY22" fmla="*/ 2364634 h 2365228"/>
                  <a:gd name="connsiteX23" fmla="*/ 131050 w 1329672"/>
                  <a:gd name="connsiteY23" fmla="*/ 2284805 h 2365228"/>
                  <a:gd name="connsiteX24" fmla="*/ 421 w 1329672"/>
                  <a:gd name="connsiteY24" fmla="*/ 2342862 h 2365228"/>
                  <a:gd name="connsiteX25" fmla="*/ 174593 w 1329672"/>
                  <a:gd name="connsiteY25" fmla="*/ 2175948 h 2365228"/>
                  <a:gd name="connsiteX26" fmla="*/ 297964 w 1329672"/>
                  <a:gd name="connsiteY26" fmla="*/ 2059834 h 2365228"/>
                  <a:gd name="connsiteX27" fmla="*/ 479393 w 1329672"/>
                  <a:gd name="connsiteY27" fmla="*/ 2096119 h 2365228"/>
                  <a:gd name="connsiteX28" fmla="*/ 566478 w 1329672"/>
                  <a:gd name="connsiteY28" fmla="*/ 1987262 h 2365228"/>
                  <a:gd name="connsiteX29" fmla="*/ 377793 w 1329672"/>
                  <a:gd name="connsiteY29" fmla="*/ 2038062 h 2365228"/>
                  <a:gd name="connsiteX30" fmla="*/ 138307 w 1329672"/>
                  <a:gd name="connsiteY30" fmla="*/ 1892919 h 2365228"/>
                  <a:gd name="connsiteX31" fmla="*/ 377793 w 1329672"/>
                  <a:gd name="connsiteY31" fmla="*/ 1740519 h 2365228"/>
                  <a:gd name="connsiteX32" fmla="*/ 341507 w 1329672"/>
                  <a:gd name="connsiteY32" fmla="*/ 1566348 h 2365228"/>
                  <a:gd name="connsiteX33" fmla="*/ 501164 w 1329672"/>
                  <a:gd name="connsiteY33" fmla="*/ 1537319 h 2365228"/>
                  <a:gd name="connsiteX34" fmla="*/ 610021 w 1329672"/>
                  <a:gd name="connsiteY34" fmla="*/ 1501034 h 2365228"/>
                  <a:gd name="connsiteX35" fmla="*/ 639050 w 1329672"/>
                  <a:gd name="connsiteY35" fmla="*/ 1363148 h 2365228"/>
                  <a:gd name="connsiteX36" fmla="*/ 530193 w 1329672"/>
                  <a:gd name="connsiteY36" fmla="*/ 1152691 h 2365228"/>
                  <a:gd name="connsiteX37" fmla="*/ 639050 w 1329672"/>
                  <a:gd name="connsiteY37" fmla="*/ 1087376 h 2365228"/>
                  <a:gd name="connsiteX38" fmla="*/ 377793 w 1329672"/>
                  <a:gd name="connsiteY38" fmla="*/ 1043834 h 2365228"/>
                  <a:gd name="connsiteX39" fmla="*/ 450364 w 1329672"/>
                  <a:gd name="connsiteY39" fmla="*/ 855148 h 2365228"/>
                  <a:gd name="connsiteX40" fmla="*/ 399564 w 1329672"/>
                  <a:gd name="connsiteY40" fmla="*/ 710005 h 2365228"/>
                  <a:gd name="connsiteX41" fmla="*/ 297964 w 1329672"/>
                  <a:gd name="connsiteY41" fmla="*/ 891434 h 2365228"/>
                  <a:gd name="connsiteX42" fmla="*/ 312478 w 1329672"/>
                  <a:gd name="connsiteY42" fmla="*/ 811605 h 2365228"/>
                  <a:gd name="connsiteX43" fmla="*/ 435850 w 1329672"/>
                  <a:gd name="connsiteY43" fmla="*/ 543091 h 2365228"/>
                  <a:gd name="connsiteX44" fmla="*/ 297964 w 1329672"/>
                  <a:gd name="connsiteY44" fmla="*/ 637434 h 2365228"/>
                  <a:gd name="connsiteX45" fmla="*/ 370536 w 1329672"/>
                  <a:gd name="connsiteY45" fmla="*/ 434234 h 2365228"/>
                  <a:gd name="connsiteX46" fmla="*/ 464878 w 1329672"/>
                  <a:gd name="connsiteY46" fmla="*/ 354405 h 2365228"/>
                  <a:gd name="connsiteX47" fmla="*/ 400714 w 1329672"/>
                  <a:gd name="connsiteY47" fmla="*/ 230458 h 2365228"/>
                  <a:gd name="connsiteX48" fmla="*/ 544707 w 1329672"/>
                  <a:gd name="connsiteY48" fmla="*/ 129434 h 2365228"/>
                  <a:gd name="connsiteX0" fmla="*/ 578735 w 1329901"/>
                  <a:gd name="connsiteY0" fmla="*/ 0 h 2365228"/>
                  <a:gd name="connsiteX1" fmla="*/ 677991 w 1329901"/>
                  <a:gd name="connsiteY1" fmla="*/ 71510 h 2365228"/>
                  <a:gd name="connsiteX2" fmla="*/ 842250 w 1329901"/>
                  <a:gd name="connsiteY2" fmla="*/ 100405 h 2365228"/>
                  <a:gd name="connsiteX3" fmla="*/ 646307 w 1329901"/>
                  <a:gd name="connsiteY3" fmla="*/ 332634 h 2365228"/>
                  <a:gd name="connsiteX4" fmla="*/ 978454 w 1329901"/>
                  <a:gd name="connsiteY4" fmla="*/ 390734 h 2365228"/>
                  <a:gd name="connsiteX5" fmla="*/ 805964 w 1329901"/>
                  <a:gd name="connsiteY5" fmla="*/ 680976 h 2365228"/>
                  <a:gd name="connsiteX6" fmla="*/ 759633 w 1329901"/>
                  <a:gd name="connsiteY6" fmla="*/ 814968 h 2365228"/>
                  <a:gd name="connsiteX7" fmla="*/ 884731 w 1329901"/>
                  <a:gd name="connsiteY7" fmla="*/ 922896 h 2365228"/>
                  <a:gd name="connsiteX8" fmla="*/ 936593 w 1329901"/>
                  <a:gd name="connsiteY8" fmla="*/ 1232519 h 2365228"/>
                  <a:gd name="connsiteX9" fmla="*/ 1069434 w 1329901"/>
                  <a:gd name="connsiteY9" fmla="*/ 1354829 h 2365228"/>
                  <a:gd name="connsiteX10" fmla="*/ 1074478 w 1329901"/>
                  <a:gd name="connsiteY10" fmla="*/ 1755034 h 2365228"/>
                  <a:gd name="connsiteX11" fmla="*/ 1207939 w 1329901"/>
                  <a:gd name="connsiteY11" fmla="*/ 1746671 h 2365228"/>
                  <a:gd name="connsiteX12" fmla="*/ 1328478 w 1329901"/>
                  <a:gd name="connsiteY12" fmla="*/ 1849376 h 2365228"/>
                  <a:gd name="connsiteX13" fmla="*/ 1263164 w 1329901"/>
                  <a:gd name="connsiteY13" fmla="*/ 2001776 h 2365228"/>
                  <a:gd name="connsiteX14" fmla="*/ 1103507 w 1329901"/>
                  <a:gd name="connsiteY14" fmla="*/ 2139662 h 2365228"/>
                  <a:gd name="connsiteX15" fmla="*/ 1139793 w 1329901"/>
                  <a:gd name="connsiteY15" fmla="*/ 2161434 h 2365228"/>
                  <a:gd name="connsiteX16" fmla="*/ 1241393 w 1329901"/>
                  <a:gd name="connsiteY16" fmla="*/ 2197719 h 2365228"/>
                  <a:gd name="connsiteX17" fmla="*/ 958364 w 1329901"/>
                  <a:gd name="connsiteY17" fmla="*/ 2321091 h 2365228"/>
                  <a:gd name="connsiteX18" fmla="*/ 740650 w 1329901"/>
                  <a:gd name="connsiteY18" fmla="*/ 2241262 h 2365228"/>
                  <a:gd name="connsiteX19" fmla="*/ 602764 w 1329901"/>
                  <a:gd name="connsiteY19" fmla="*/ 2299319 h 2365228"/>
                  <a:gd name="connsiteX20" fmla="*/ 493907 w 1329901"/>
                  <a:gd name="connsiteY20" fmla="*/ 2263034 h 2365228"/>
                  <a:gd name="connsiteX21" fmla="*/ 363278 w 1329901"/>
                  <a:gd name="connsiteY21" fmla="*/ 2234005 h 2365228"/>
                  <a:gd name="connsiteX22" fmla="*/ 297964 w 1329901"/>
                  <a:gd name="connsiteY22" fmla="*/ 2364634 h 2365228"/>
                  <a:gd name="connsiteX23" fmla="*/ 131050 w 1329901"/>
                  <a:gd name="connsiteY23" fmla="*/ 2284805 h 2365228"/>
                  <a:gd name="connsiteX24" fmla="*/ 421 w 1329901"/>
                  <a:gd name="connsiteY24" fmla="*/ 2342862 h 2365228"/>
                  <a:gd name="connsiteX25" fmla="*/ 174593 w 1329901"/>
                  <a:gd name="connsiteY25" fmla="*/ 2175948 h 2365228"/>
                  <a:gd name="connsiteX26" fmla="*/ 297964 w 1329901"/>
                  <a:gd name="connsiteY26" fmla="*/ 2059834 h 2365228"/>
                  <a:gd name="connsiteX27" fmla="*/ 479393 w 1329901"/>
                  <a:gd name="connsiteY27" fmla="*/ 2096119 h 2365228"/>
                  <a:gd name="connsiteX28" fmla="*/ 566478 w 1329901"/>
                  <a:gd name="connsiteY28" fmla="*/ 1987262 h 2365228"/>
                  <a:gd name="connsiteX29" fmla="*/ 377793 w 1329901"/>
                  <a:gd name="connsiteY29" fmla="*/ 2038062 h 2365228"/>
                  <a:gd name="connsiteX30" fmla="*/ 138307 w 1329901"/>
                  <a:gd name="connsiteY30" fmla="*/ 1892919 h 2365228"/>
                  <a:gd name="connsiteX31" fmla="*/ 377793 w 1329901"/>
                  <a:gd name="connsiteY31" fmla="*/ 1740519 h 2365228"/>
                  <a:gd name="connsiteX32" fmla="*/ 341507 w 1329901"/>
                  <a:gd name="connsiteY32" fmla="*/ 1566348 h 2365228"/>
                  <a:gd name="connsiteX33" fmla="*/ 501164 w 1329901"/>
                  <a:gd name="connsiteY33" fmla="*/ 1537319 h 2365228"/>
                  <a:gd name="connsiteX34" fmla="*/ 610021 w 1329901"/>
                  <a:gd name="connsiteY34" fmla="*/ 1501034 h 2365228"/>
                  <a:gd name="connsiteX35" fmla="*/ 639050 w 1329901"/>
                  <a:gd name="connsiteY35" fmla="*/ 1363148 h 2365228"/>
                  <a:gd name="connsiteX36" fmla="*/ 530193 w 1329901"/>
                  <a:gd name="connsiteY36" fmla="*/ 1152691 h 2365228"/>
                  <a:gd name="connsiteX37" fmla="*/ 639050 w 1329901"/>
                  <a:gd name="connsiteY37" fmla="*/ 1087376 h 2365228"/>
                  <a:gd name="connsiteX38" fmla="*/ 377793 w 1329901"/>
                  <a:gd name="connsiteY38" fmla="*/ 1043834 h 2365228"/>
                  <a:gd name="connsiteX39" fmla="*/ 450364 w 1329901"/>
                  <a:gd name="connsiteY39" fmla="*/ 855148 h 2365228"/>
                  <a:gd name="connsiteX40" fmla="*/ 399564 w 1329901"/>
                  <a:gd name="connsiteY40" fmla="*/ 710005 h 2365228"/>
                  <a:gd name="connsiteX41" fmla="*/ 297964 w 1329901"/>
                  <a:gd name="connsiteY41" fmla="*/ 891434 h 2365228"/>
                  <a:gd name="connsiteX42" fmla="*/ 312478 w 1329901"/>
                  <a:gd name="connsiteY42" fmla="*/ 811605 h 2365228"/>
                  <a:gd name="connsiteX43" fmla="*/ 435850 w 1329901"/>
                  <a:gd name="connsiteY43" fmla="*/ 543091 h 2365228"/>
                  <a:gd name="connsiteX44" fmla="*/ 297964 w 1329901"/>
                  <a:gd name="connsiteY44" fmla="*/ 637434 h 2365228"/>
                  <a:gd name="connsiteX45" fmla="*/ 370536 w 1329901"/>
                  <a:gd name="connsiteY45" fmla="*/ 434234 h 2365228"/>
                  <a:gd name="connsiteX46" fmla="*/ 464878 w 1329901"/>
                  <a:gd name="connsiteY46" fmla="*/ 354405 h 2365228"/>
                  <a:gd name="connsiteX47" fmla="*/ 400714 w 1329901"/>
                  <a:gd name="connsiteY47" fmla="*/ 230458 h 2365228"/>
                  <a:gd name="connsiteX48" fmla="*/ 544707 w 1329901"/>
                  <a:gd name="connsiteY48" fmla="*/ 129434 h 2365228"/>
                  <a:gd name="connsiteX0" fmla="*/ 634351 w 1385517"/>
                  <a:gd name="connsiteY0" fmla="*/ 0 h 2365253"/>
                  <a:gd name="connsiteX1" fmla="*/ 733607 w 1385517"/>
                  <a:gd name="connsiteY1" fmla="*/ 71510 h 2365253"/>
                  <a:gd name="connsiteX2" fmla="*/ 897866 w 1385517"/>
                  <a:gd name="connsiteY2" fmla="*/ 100405 h 2365253"/>
                  <a:gd name="connsiteX3" fmla="*/ 701923 w 1385517"/>
                  <a:gd name="connsiteY3" fmla="*/ 332634 h 2365253"/>
                  <a:gd name="connsiteX4" fmla="*/ 1034070 w 1385517"/>
                  <a:gd name="connsiteY4" fmla="*/ 390734 h 2365253"/>
                  <a:gd name="connsiteX5" fmla="*/ 861580 w 1385517"/>
                  <a:gd name="connsiteY5" fmla="*/ 680976 h 2365253"/>
                  <a:gd name="connsiteX6" fmla="*/ 815249 w 1385517"/>
                  <a:gd name="connsiteY6" fmla="*/ 814968 h 2365253"/>
                  <a:gd name="connsiteX7" fmla="*/ 940347 w 1385517"/>
                  <a:gd name="connsiteY7" fmla="*/ 922896 h 2365253"/>
                  <a:gd name="connsiteX8" fmla="*/ 992209 w 1385517"/>
                  <a:gd name="connsiteY8" fmla="*/ 1232519 h 2365253"/>
                  <a:gd name="connsiteX9" fmla="*/ 1125050 w 1385517"/>
                  <a:gd name="connsiteY9" fmla="*/ 1354829 h 2365253"/>
                  <a:gd name="connsiteX10" fmla="*/ 1130094 w 1385517"/>
                  <a:gd name="connsiteY10" fmla="*/ 1755034 h 2365253"/>
                  <a:gd name="connsiteX11" fmla="*/ 1263555 w 1385517"/>
                  <a:gd name="connsiteY11" fmla="*/ 1746671 h 2365253"/>
                  <a:gd name="connsiteX12" fmla="*/ 1384094 w 1385517"/>
                  <a:gd name="connsiteY12" fmla="*/ 1849376 h 2365253"/>
                  <a:gd name="connsiteX13" fmla="*/ 1318780 w 1385517"/>
                  <a:gd name="connsiteY13" fmla="*/ 2001776 h 2365253"/>
                  <a:gd name="connsiteX14" fmla="*/ 1159123 w 1385517"/>
                  <a:gd name="connsiteY14" fmla="*/ 2139662 h 2365253"/>
                  <a:gd name="connsiteX15" fmla="*/ 1195409 w 1385517"/>
                  <a:gd name="connsiteY15" fmla="*/ 2161434 h 2365253"/>
                  <a:gd name="connsiteX16" fmla="*/ 1297009 w 1385517"/>
                  <a:gd name="connsiteY16" fmla="*/ 2197719 h 2365253"/>
                  <a:gd name="connsiteX17" fmla="*/ 1013980 w 1385517"/>
                  <a:gd name="connsiteY17" fmla="*/ 2321091 h 2365253"/>
                  <a:gd name="connsiteX18" fmla="*/ 796266 w 1385517"/>
                  <a:gd name="connsiteY18" fmla="*/ 2241262 h 2365253"/>
                  <a:gd name="connsiteX19" fmla="*/ 658380 w 1385517"/>
                  <a:gd name="connsiteY19" fmla="*/ 2299319 h 2365253"/>
                  <a:gd name="connsiteX20" fmla="*/ 549523 w 1385517"/>
                  <a:gd name="connsiteY20" fmla="*/ 2263034 h 2365253"/>
                  <a:gd name="connsiteX21" fmla="*/ 418894 w 1385517"/>
                  <a:gd name="connsiteY21" fmla="*/ 2234005 h 2365253"/>
                  <a:gd name="connsiteX22" fmla="*/ 353580 w 1385517"/>
                  <a:gd name="connsiteY22" fmla="*/ 2364634 h 2365253"/>
                  <a:gd name="connsiteX23" fmla="*/ 186666 w 1385517"/>
                  <a:gd name="connsiteY23" fmla="*/ 2284805 h 2365253"/>
                  <a:gd name="connsiteX24" fmla="*/ 281 w 1385517"/>
                  <a:gd name="connsiteY24" fmla="*/ 2320560 h 2365253"/>
                  <a:gd name="connsiteX25" fmla="*/ 230209 w 1385517"/>
                  <a:gd name="connsiteY25" fmla="*/ 2175948 h 2365253"/>
                  <a:gd name="connsiteX26" fmla="*/ 353580 w 1385517"/>
                  <a:gd name="connsiteY26" fmla="*/ 2059834 h 2365253"/>
                  <a:gd name="connsiteX27" fmla="*/ 535009 w 1385517"/>
                  <a:gd name="connsiteY27" fmla="*/ 2096119 h 2365253"/>
                  <a:gd name="connsiteX28" fmla="*/ 622094 w 1385517"/>
                  <a:gd name="connsiteY28" fmla="*/ 1987262 h 2365253"/>
                  <a:gd name="connsiteX29" fmla="*/ 433409 w 1385517"/>
                  <a:gd name="connsiteY29" fmla="*/ 2038062 h 2365253"/>
                  <a:gd name="connsiteX30" fmla="*/ 193923 w 1385517"/>
                  <a:gd name="connsiteY30" fmla="*/ 1892919 h 2365253"/>
                  <a:gd name="connsiteX31" fmla="*/ 433409 w 1385517"/>
                  <a:gd name="connsiteY31" fmla="*/ 1740519 h 2365253"/>
                  <a:gd name="connsiteX32" fmla="*/ 397123 w 1385517"/>
                  <a:gd name="connsiteY32" fmla="*/ 1566348 h 2365253"/>
                  <a:gd name="connsiteX33" fmla="*/ 556780 w 1385517"/>
                  <a:gd name="connsiteY33" fmla="*/ 1537319 h 2365253"/>
                  <a:gd name="connsiteX34" fmla="*/ 665637 w 1385517"/>
                  <a:gd name="connsiteY34" fmla="*/ 1501034 h 2365253"/>
                  <a:gd name="connsiteX35" fmla="*/ 694666 w 1385517"/>
                  <a:gd name="connsiteY35" fmla="*/ 1363148 h 2365253"/>
                  <a:gd name="connsiteX36" fmla="*/ 585809 w 1385517"/>
                  <a:gd name="connsiteY36" fmla="*/ 1152691 h 2365253"/>
                  <a:gd name="connsiteX37" fmla="*/ 694666 w 1385517"/>
                  <a:gd name="connsiteY37" fmla="*/ 1087376 h 2365253"/>
                  <a:gd name="connsiteX38" fmla="*/ 433409 w 1385517"/>
                  <a:gd name="connsiteY38" fmla="*/ 1043834 h 2365253"/>
                  <a:gd name="connsiteX39" fmla="*/ 505980 w 1385517"/>
                  <a:gd name="connsiteY39" fmla="*/ 855148 h 2365253"/>
                  <a:gd name="connsiteX40" fmla="*/ 455180 w 1385517"/>
                  <a:gd name="connsiteY40" fmla="*/ 710005 h 2365253"/>
                  <a:gd name="connsiteX41" fmla="*/ 353580 w 1385517"/>
                  <a:gd name="connsiteY41" fmla="*/ 891434 h 2365253"/>
                  <a:gd name="connsiteX42" fmla="*/ 368094 w 1385517"/>
                  <a:gd name="connsiteY42" fmla="*/ 811605 h 2365253"/>
                  <a:gd name="connsiteX43" fmla="*/ 491466 w 1385517"/>
                  <a:gd name="connsiteY43" fmla="*/ 543091 h 2365253"/>
                  <a:gd name="connsiteX44" fmla="*/ 353580 w 1385517"/>
                  <a:gd name="connsiteY44" fmla="*/ 637434 h 2365253"/>
                  <a:gd name="connsiteX45" fmla="*/ 426152 w 1385517"/>
                  <a:gd name="connsiteY45" fmla="*/ 434234 h 2365253"/>
                  <a:gd name="connsiteX46" fmla="*/ 520494 w 1385517"/>
                  <a:gd name="connsiteY46" fmla="*/ 354405 h 2365253"/>
                  <a:gd name="connsiteX47" fmla="*/ 456330 w 1385517"/>
                  <a:gd name="connsiteY47" fmla="*/ 230458 h 2365253"/>
                  <a:gd name="connsiteX48" fmla="*/ 600323 w 1385517"/>
                  <a:gd name="connsiteY48" fmla="*/ 129434 h 2365253"/>
                  <a:gd name="connsiteX0" fmla="*/ 634115 w 1385281"/>
                  <a:gd name="connsiteY0" fmla="*/ 0 h 2365339"/>
                  <a:gd name="connsiteX1" fmla="*/ 733371 w 1385281"/>
                  <a:gd name="connsiteY1" fmla="*/ 71510 h 2365339"/>
                  <a:gd name="connsiteX2" fmla="*/ 897630 w 1385281"/>
                  <a:gd name="connsiteY2" fmla="*/ 100405 h 2365339"/>
                  <a:gd name="connsiteX3" fmla="*/ 701687 w 1385281"/>
                  <a:gd name="connsiteY3" fmla="*/ 332634 h 2365339"/>
                  <a:gd name="connsiteX4" fmla="*/ 1033834 w 1385281"/>
                  <a:gd name="connsiteY4" fmla="*/ 390734 h 2365339"/>
                  <a:gd name="connsiteX5" fmla="*/ 861344 w 1385281"/>
                  <a:gd name="connsiteY5" fmla="*/ 680976 h 2365339"/>
                  <a:gd name="connsiteX6" fmla="*/ 815013 w 1385281"/>
                  <a:gd name="connsiteY6" fmla="*/ 814968 h 2365339"/>
                  <a:gd name="connsiteX7" fmla="*/ 940111 w 1385281"/>
                  <a:gd name="connsiteY7" fmla="*/ 922896 h 2365339"/>
                  <a:gd name="connsiteX8" fmla="*/ 991973 w 1385281"/>
                  <a:gd name="connsiteY8" fmla="*/ 1232519 h 2365339"/>
                  <a:gd name="connsiteX9" fmla="*/ 1124814 w 1385281"/>
                  <a:gd name="connsiteY9" fmla="*/ 1354829 h 2365339"/>
                  <a:gd name="connsiteX10" fmla="*/ 1129858 w 1385281"/>
                  <a:gd name="connsiteY10" fmla="*/ 1755034 h 2365339"/>
                  <a:gd name="connsiteX11" fmla="*/ 1263319 w 1385281"/>
                  <a:gd name="connsiteY11" fmla="*/ 1746671 h 2365339"/>
                  <a:gd name="connsiteX12" fmla="*/ 1383858 w 1385281"/>
                  <a:gd name="connsiteY12" fmla="*/ 1849376 h 2365339"/>
                  <a:gd name="connsiteX13" fmla="*/ 1318544 w 1385281"/>
                  <a:gd name="connsiteY13" fmla="*/ 2001776 h 2365339"/>
                  <a:gd name="connsiteX14" fmla="*/ 1158887 w 1385281"/>
                  <a:gd name="connsiteY14" fmla="*/ 2139662 h 2365339"/>
                  <a:gd name="connsiteX15" fmla="*/ 1195173 w 1385281"/>
                  <a:gd name="connsiteY15" fmla="*/ 2161434 h 2365339"/>
                  <a:gd name="connsiteX16" fmla="*/ 1296773 w 1385281"/>
                  <a:gd name="connsiteY16" fmla="*/ 2197719 h 2365339"/>
                  <a:gd name="connsiteX17" fmla="*/ 1013744 w 1385281"/>
                  <a:gd name="connsiteY17" fmla="*/ 2321091 h 2365339"/>
                  <a:gd name="connsiteX18" fmla="*/ 796030 w 1385281"/>
                  <a:gd name="connsiteY18" fmla="*/ 2241262 h 2365339"/>
                  <a:gd name="connsiteX19" fmla="*/ 658144 w 1385281"/>
                  <a:gd name="connsiteY19" fmla="*/ 2299319 h 2365339"/>
                  <a:gd name="connsiteX20" fmla="*/ 549287 w 1385281"/>
                  <a:gd name="connsiteY20" fmla="*/ 2263034 h 2365339"/>
                  <a:gd name="connsiteX21" fmla="*/ 418658 w 1385281"/>
                  <a:gd name="connsiteY21" fmla="*/ 2234005 h 2365339"/>
                  <a:gd name="connsiteX22" fmla="*/ 353344 w 1385281"/>
                  <a:gd name="connsiteY22" fmla="*/ 2364634 h 2365339"/>
                  <a:gd name="connsiteX23" fmla="*/ 211520 w 1385281"/>
                  <a:gd name="connsiteY23" fmla="*/ 2287592 h 2365339"/>
                  <a:gd name="connsiteX24" fmla="*/ 45 w 1385281"/>
                  <a:gd name="connsiteY24" fmla="*/ 2320560 h 2365339"/>
                  <a:gd name="connsiteX25" fmla="*/ 229973 w 1385281"/>
                  <a:gd name="connsiteY25" fmla="*/ 2175948 h 2365339"/>
                  <a:gd name="connsiteX26" fmla="*/ 353344 w 1385281"/>
                  <a:gd name="connsiteY26" fmla="*/ 2059834 h 2365339"/>
                  <a:gd name="connsiteX27" fmla="*/ 534773 w 1385281"/>
                  <a:gd name="connsiteY27" fmla="*/ 2096119 h 2365339"/>
                  <a:gd name="connsiteX28" fmla="*/ 621858 w 1385281"/>
                  <a:gd name="connsiteY28" fmla="*/ 1987262 h 2365339"/>
                  <a:gd name="connsiteX29" fmla="*/ 433173 w 1385281"/>
                  <a:gd name="connsiteY29" fmla="*/ 2038062 h 2365339"/>
                  <a:gd name="connsiteX30" fmla="*/ 193687 w 1385281"/>
                  <a:gd name="connsiteY30" fmla="*/ 1892919 h 2365339"/>
                  <a:gd name="connsiteX31" fmla="*/ 433173 w 1385281"/>
                  <a:gd name="connsiteY31" fmla="*/ 1740519 h 2365339"/>
                  <a:gd name="connsiteX32" fmla="*/ 396887 w 1385281"/>
                  <a:gd name="connsiteY32" fmla="*/ 1566348 h 2365339"/>
                  <a:gd name="connsiteX33" fmla="*/ 556544 w 1385281"/>
                  <a:gd name="connsiteY33" fmla="*/ 1537319 h 2365339"/>
                  <a:gd name="connsiteX34" fmla="*/ 665401 w 1385281"/>
                  <a:gd name="connsiteY34" fmla="*/ 1501034 h 2365339"/>
                  <a:gd name="connsiteX35" fmla="*/ 694430 w 1385281"/>
                  <a:gd name="connsiteY35" fmla="*/ 1363148 h 2365339"/>
                  <a:gd name="connsiteX36" fmla="*/ 585573 w 1385281"/>
                  <a:gd name="connsiteY36" fmla="*/ 1152691 h 2365339"/>
                  <a:gd name="connsiteX37" fmla="*/ 694430 w 1385281"/>
                  <a:gd name="connsiteY37" fmla="*/ 1087376 h 2365339"/>
                  <a:gd name="connsiteX38" fmla="*/ 433173 w 1385281"/>
                  <a:gd name="connsiteY38" fmla="*/ 1043834 h 2365339"/>
                  <a:gd name="connsiteX39" fmla="*/ 505744 w 1385281"/>
                  <a:gd name="connsiteY39" fmla="*/ 855148 h 2365339"/>
                  <a:gd name="connsiteX40" fmla="*/ 454944 w 1385281"/>
                  <a:gd name="connsiteY40" fmla="*/ 710005 h 2365339"/>
                  <a:gd name="connsiteX41" fmla="*/ 353344 w 1385281"/>
                  <a:gd name="connsiteY41" fmla="*/ 891434 h 2365339"/>
                  <a:gd name="connsiteX42" fmla="*/ 367858 w 1385281"/>
                  <a:gd name="connsiteY42" fmla="*/ 811605 h 2365339"/>
                  <a:gd name="connsiteX43" fmla="*/ 491230 w 1385281"/>
                  <a:gd name="connsiteY43" fmla="*/ 543091 h 2365339"/>
                  <a:gd name="connsiteX44" fmla="*/ 353344 w 1385281"/>
                  <a:gd name="connsiteY44" fmla="*/ 637434 h 2365339"/>
                  <a:gd name="connsiteX45" fmla="*/ 425916 w 1385281"/>
                  <a:gd name="connsiteY45" fmla="*/ 434234 h 2365339"/>
                  <a:gd name="connsiteX46" fmla="*/ 520258 w 1385281"/>
                  <a:gd name="connsiteY46" fmla="*/ 354405 h 2365339"/>
                  <a:gd name="connsiteX47" fmla="*/ 456094 w 1385281"/>
                  <a:gd name="connsiteY47" fmla="*/ 230458 h 2365339"/>
                  <a:gd name="connsiteX48" fmla="*/ 600087 w 1385281"/>
                  <a:gd name="connsiteY48" fmla="*/ 129434 h 2365339"/>
                  <a:gd name="connsiteX0" fmla="*/ 637405 w 1388571"/>
                  <a:gd name="connsiteY0" fmla="*/ 0 h 2365360"/>
                  <a:gd name="connsiteX1" fmla="*/ 736661 w 1388571"/>
                  <a:gd name="connsiteY1" fmla="*/ 71510 h 2365360"/>
                  <a:gd name="connsiteX2" fmla="*/ 900920 w 1388571"/>
                  <a:gd name="connsiteY2" fmla="*/ 100405 h 2365360"/>
                  <a:gd name="connsiteX3" fmla="*/ 704977 w 1388571"/>
                  <a:gd name="connsiteY3" fmla="*/ 332634 h 2365360"/>
                  <a:gd name="connsiteX4" fmla="*/ 1037124 w 1388571"/>
                  <a:gd name="connsiteY4" fmla="*/ 390734 h 2365360"/>
                  <a:gd name="connsiteX5" fmla="*/ 864634 w 1388571"/>
                  <a:gd name="connsiteY5" fmla="*/ 680976 h 2365360"/>
                  <a:gd name="connsiteX6" fmla="*/ 818303 w 1388571"/>
                  <a:gd name="connsiteY6" fmla="*/ 814968 h 2365360"/>
                  <a:gd name="connsiteX7" fmla="*/ 943401 w 1388571"/>
                  <a:gd name="connsiteY7" fmla="*/ 922896 h 2365360"/>
                  <a:gd name="connsiteX8" fmla="*/ 995263 w 1388571"/>
                  <a:gd name="connsiteY8" fmla="*/ 1232519 h 2365360"/>
                  <a:gd name="connsiteX9" fmla="*/ 1128104 w 1388571"/>
                  <a:gd name="connsiteY9" fmla="*/ 1354829 h 2365360"/>
                  <a:gd name="connsiteX10" fmla="*/ 1133148 w 1388571"/>
                  <a:gd name="connsiteY10" fmla="*/ 1755034 h 2365360"/>
                  <a:gd name="connsiteX11" fmla="*/ 1266609 w 1388571"/>
                  <a:gd name="connsiteY11" fmla="*/ 1746671 h 2365360"/>
                  <a:gd name="connsiteX12" fmla="*/ 1387148 w 1388571"/>
                  <a:gd name="connsiteY12" fmla="*/ 1849376 h 2365360"/>
                  <a:gd name="connsiteX13" fmla="*/ 1321834 w 1388571"/>
                  <a:gd name="connsiteY13" fmla="*/ 2001776 h 2365360"/>
                  <a:gd name="connsiteX14" fmla="*/ 1162177 w 1388571"/>
                  <a:gd name="connsiteY14" fmla="*/ 2139662 h 2365360"/>
                  <a:gd name="connsiteX15" fmla="*/ 1198463 w 1388571"/>
                  <a:gd name="connsiteY15" fmla="*/ 2161434 h 2365360"/>
                  <a:gd name="connsiteX16" fmla="*/ 1300063 w 1388571"/>
                  <a:gd name="connsiteY16" fmla="*/ 2197719 h 2365360"/>
                  <a:gd name="connsiteX17" fmla="*/ 1017034 w 1388571"/>
                  <a:gd name="connsiteY17" fmla="*/ 2321091 h 2365360"/>
                  <a:gd name="connsiteX18" fmla="*/ 799320 w 1388571"/>
                  <a:gd name="connsiteY18" fmla="*/ 2241262 h 2365360"/>
                  <a:gd name="connsiteX19" fmla="*/ 661434 w 1388571"/>
                  <a:gd name="connsiteY19" fmla="*/ 2299319 h 2365360"/>
                  <a:gd name="connsiteX20" fmla="*/ 552577 w 1388571"/>
                  <a:gd name="connsiteY20" fmla="*/ 2263034 h 2365360"/>
                  <a:gd name="connsiteX21" fmla="*/ 421948 w 1388571"/>
                  <a:gd name="connsiteY21" fmla="*/ 2234005 h 2365360"/>
                  <a:gd name="connsiteX22" fmla="*/ 356634 w 1388571"/>
                  <a:gd name="connsiteY22" fmla="*/ 2364634 h 2365360"/>
                  <a:gd name="connsiteX23" fmla="*/ 214810 w 1388571"/>
                  <a:gd name="connsiteY23" fmla="*/ 2287592 h 2365360"/>
                  <a:gd name="connsiteX24" fmla="*/ 104669 w 1388571"/>
                  <a:gd name="connsiteY24" fmla="*/ 2305559 h 2365360"/>
                  <a:gd name="connsiteX25" fmla="*/ 3335 w 1388571"/>
                  <a:gd name="connsiteY25" fmla="*/ 2320560 h 2365360"/>
                  <a:gd name="connsiteX26" fmla="*/ 233263 w 1388571"/>
                  <a:gd name="connsiteY26" fmla="*/ 2175948 h 2365360"/>
                  <a:gd name="connsiteX27" fmla="*/ 356634 w 1388571"/>
                  <a:gd name="connsiteY27" fmla="*/ 2059834 h 2365360"/>
                  <a:gd name="connsiteX28" fmla="*/ 538063 w 1388571"/>
                  <a:gd name="connsiteY28" fmla="*/ 2096119 h 2365360"/>
                  <a:gd name="connsiteX29" fmla="*/ 625148 w 1388571"/>
                  <a:gd name="connsiteY29" fmla="*/ 1987262 h 2365360"/>
                  <a:gd name="connsiteX30" fmla="*/ 436463 w 1388571"/>
                  <a:gd name="connsiteY30" fmla="*/ 2038062 h 2365360"/>
                  <a:gd name="connsiteX31" fmla="*/ 196977 w 1388571"/>
                  <a:gd name="connsiteY31" fmla="*/ 1892919 h 2365360"/>
                  <a:gd name="connsiteX32" fmla="*/ 436463 w 1388571"/>
                  <a:gd name="connsiteY32" fmla="*/ 1740519 h 2365360"/>
                  <a:gd name="connsiteX33" fmla="*/ 400177 w 1388571"/>
                  <a:gd name="connsiteY33" fmla="*/ 1566348 h 2365360"/>
                  <a:gd name="connsiteX34" fmla="*/ 559834 w 1388571"/>
                  <a:gd name="connsiteY34" fmla="*/ 1537319 h 2365360"/>
                  <a:gd name="connsiteX35" fmla="*/ 668691 w 1388571"/>
                  <a:gd name="connsiteY35" fmla="*/ 1501034 h 2365360"/>
                  <a:gd name="connsiteX36" fmla="*/ 697720 w 1388571"/>
                  <a:gd name="connsiteY36" fmla="*/ 1363148 h 2365360"/>
                  <a:gd name="connsiteX37" fmla="*/ 588863 w 1388571"/>
                  <a:gd name="connsiteY37" fmla="*/ 1152691 h 2365360"/>
                  <a:gd name="connsiteX38" fmla="*/ 697720 w 1388571"/>
                  <a:gd name="connsiteY38" fmla="*/ 1087376 h 2365360"/>
                  <a:gd name="connsiteX39" fmla="*/ 436463 w 1388571"/>
                  <a:gd name="connsiteY39" fmla="*/ 1043834 h 2365360"/>
                  <a:gd name="connsiteX40" fmla="*/ 509034 w 1388571"/>
                  <a:gd name="connsiteY40" fmla="*/ 855148 h 2365360"/>
                  <a:gd name="connsiteX41" fmla="*/ 458234 w 1388571"/>
                  <a:gd name="connsiteY41" fmla="*/ 710005 h 2365360"/>
                  <a:gd name="connsiteX42" fmla="*/ 356634 w 1388571"/>
                  <a:gd name="connsiteY42" fmla="*/ 891434 h 2365360"/>
                  <a:gd name="connsiteX43" fmla="*/ 371148 w 1388571"/>
                  <a:gd name="connsiteY43" fmla="*/ 811605 h 2365360"/>
                  <a:gd name="connsiteX44" fmla="*/ 494520 w 1388571"/>
                  <a:gd name="connsiteY44" fmla="*/ 543091 h 2365360"/>
                  <a:gd name="connsiteX45" fmla="*/ 356634 w 1388571"/>
                  <a:gd name="connsiteY45" fmla="*/ 637434 h 2365360"/>
                  <a:gd name="connsiteX46" fmla="*/ 429206 w 1388571"/>
                  <a:gd name="connsiteY46" fmla="*/ 434234 h 2365360"/>
                  <a:gd name="connsiteX47" fmla="*/ 523548 w 1388571"/>
                  <a:gd name="connsiteY47" fmla="*/ 354405 h 2365360"/>
                  <a:gd name="connsiteX48" fmla="*/ 459384 w 1388571"/>
                  <a:gd name="connsiteY48" fmla="*/ 230458 h 2365360"/>
                  <a:gd name="connsiteX49" fmla="*/ 603377 w 1388571"/>
                  <a:gd name="connsiteY49" fmla="*/ 129434 h 2365360"/>
                  <a:gd name="connsiteX0" fmla="*/ 639159 w 1390325"/>
                  <a:gd name="connsiteY0" fmla="*/ 0 h 2365308"/>
                  <a:gd name="connsiteX1" fmla="*/ 738415 w 1390325"/>
                  <a:gd name="connsiteY1" fmla="*/ 71510 h 2365308"/>
                  <a:gd name="connsiteX2" fmla="*/ 902674 w 1390325"/>
                  <a:gd name="connsiteY2" fmla="*/ 100405 h 2365308"/>
                  <a:gd name="connsiteX3" fmla="*/ 706731 w 1390325"/>
                  <a:gd name="connsiteY3" fmla="*/ 332634 h 2365308"/>
                  <a:gd name="connsiteX4" fmla="*/ 1038878 w 1390325"/>
                  <a:gd name="connsiteY4" fmla="*/ 390734 h 2365308"/>
                  <a:gd name="connsiteX5" fmla="*/ 866388 w 1390325"/>
                  <a:gd name="connsiteY5" fmla="*/ 680976 h 2365308"/>
                  <a:gd name="connsiteX6" fmla="*/ 820057 w 1390325"/>
                  <a:gd name="connsiteY6" fmla="*/ 814968 h 2365308"/>
                  <a:gd name="connsiteX7" fmla="*/ 945155 w 1390325"/>
                  <a:gd name="connsiteY7" fmla="*/ 922896 h 2365308"/>
                  <a:gd name="connsiteX8" fmla="*/ 997017 w 1390325"/>
                  <a:gd name="connsiteY8" fmla="*/ 1232519 h 2365308"/>
                  <a:gd name="connsiteX9" fmla="*/ 1129858 w 1390325"/>
                  <a:gd name="connsiteY9" fmla="*/ 1354829 h 2365308"/>
                  <a:gd name="connsiteX10" fmla="*/ 1134902 w 1390325"/>
                  <a:gd name="connsiteY10" fmla="*/ 1755034 h 2365308"/>
                  <a:gd name="connsiteX11" fmla="*/ 1268363 w 1390325"/>
                  <a:gd name="connsiteY11" fmla="*/ 1746671 h 2365308"/>
                  <a:gd name="connsiteX12" fmla="*/ 1388902 w 1390325"/>
                  <a:gd name="connsiteY12" fmla="*/ 1849376 h 2365308"/>
                  <a:gd name="connsiteX13" fmla="*/ 1323588 w 1390325"/>
                  <a:gd name="connsiteY13" fmla="*/ 2001776 h 2365308"/>
                  <a:gd name="connsiteX14" fmla="*/ 1163931 w 1390325"/>
                  <a:gd name="connsiteY14" fmla="*/ 2139662 h 2365308"/>
                  <a:gd name="connsiteX15" fmla="*/ 1200217 w 1390325"/>
                  <a:gd name="connsiteY15" fmla="*/ 2161434 h 2365308"/>
                  <a:gd name="connsiteX16" fmla="*/ 1301817 w 1390325"/>
                  <a:gd name="connsiteY16" fmla="*/ 2197719 h 2365308"/>
                  <a:gd name="connsiteX17" fmla="*/ 1018788 w 1390325"/>
                  <a:gd name="connsiteY17" fmla="*/ 2321091 h 2365308"/>
                  <a:gd name="connsiteX18" fmla="*/ 801074 w 1390325"/>
                  <a:gd name="connsiteY18" fmla="*/ 2241262 h 2365308"/>
                  <a:gd name="connsiteX19" fmla="*/ 663188 w 1390325"/>
                  <a:gd name="connsiteY19" fmla="*/ 2299319 h 2365308"/>
                  <a:gd name="connsiteX20" fmla="*/ 554331 w 1390325"/>
                  <a:gd name="connsiteY20" fmla="*/ 2263034 h 2365308"/>
                  <a:gd name="connsiteX21" fmla="*/ 423702 w 1390325"/>
                  <a:gd name="connsiteY21" fmla="*/ 2234005 h 2365308"/>
                  <a:gd name="connsiteX22" fmla="*/ 358388 w 1390325"/>
                  <a:gd name="connsiteY22" fmla="*/ 2364634 h 2365308"/>
                  <a:gd name="connsiteX23" fmla="*/ 216564 w 1390325"/>
                  <a:gd name="connsiteY23" fmla="*/ 2287592 h 2365308"/>
                  <a:gd name="connsiteX24" fmla="*/ 86908 w 1390325"/>
                  <a:gd name="connsiteY24" fmla="*/ 2344588 h 2365308"/>
                  <a:gd name="connsiteX25" fmla="*/ 5089 w 1390325"/>
                  <a:gd name="connsiteY25" fmla="*/ 2320560 h 2365308"/>
                  <a:gd name="connsiteX26" fmla="*/ 235017 w 1390325"/>
                  <a:gd name="connsiteY26" fmla="*/ 2175948 h 2365308"/>
                  <a:gd name="connsiteX27" fmla="*/ 358388 w 1390325"/>
                  <a:gd name="connsiteY27" fmla="*/ 2059834 h 2365308"/>
                  <a:gd name="connsiteX28" fmla="*/ 539817 w 1390325"/>
                  <a:gd name="connsiteY28" fmla="*/ 2096119 h 2365308"/>
                  <a:gd name="connsiteX29" fmla="*/ 626902 w 1390325"/>
                  <a:gd name="connsiteY29" fmla="*/ 1987262 h 2365308"/>
                  <a:gd name="connsiteX30" fmla="*/ 438217 w 1390325"/>
                  <a:gd name="connsiteY30" fmla="*/ 2038062 h 2365308"/>
                  <a:gd name="connsiteX31" fmla="*/ 198731 w 1390325"/>
                  <a:gd name="connsiteY31" fmla="*/ 1892919 h 2365308"/>
                  <a:gd name="connsiteX32" fmla="*/ 438217 w 1390325"/>
                  <a:gd name="connsiteY32" fmla="*/ 1740519 h 2365308"/>
                  <a:gd name="connsiteX33" fmla="*/ 401931 w 1390325"/>
                  <a:gd name="connsiteY33" fmla="*/ 1566348 h 2365308"/>
                  <a:gd name="connsiteX34" fmla="*/ 561588 w 1390325"/>
                  <a:gd name="connsiteY34" fmla="*/ 1537319 h 2365308"/>
                  <a:gd name="connsiteX35" fmla="*/ 670445 w 1390325"/>
                  <a:gd name="connsiteY35" fmla="*/ 1501034 h 2365308"/>
                  <a:gd name="connsiteX36" fmla="*/ 699474 w 1390325"/>
                  <a:gd name="connsiteY36" fmla="*/ 1363148 h 2365308"/>
                  <a:gd name="connsiteX37" fmla="*/ 590617 w 1390325"/>
                  <a:gd name="connsiteY37" fmla="*/ 1152691 h 2365308"/>
                  <a:gd name="connsiteX38" fmla="*/ 699474 w 1390325"/>
                  <a:gd name="connsiteY38" fmla="*/ 1087376 h 2365308"/>
                  <a:gd name="connsiteX39" fmla="*/ 438217 w 1390325"/>
                  <a:gd name="connsiteY39" fmla="*/ 1043834 h 2365308"/>
                  <a:gd name="connsiteX40" fmla="*/ 510788 w 1390325"/>
                  <a:gd name="connsiteY40" fmla="*/ 855148 h 2365308"/>
                  <a:gd name="connsiteX41" fmla="*/ 459988 w 1390325"/>
                  <a:gd name="connsiteY41" fmla="*/ 710005 h 2365308"/>
                  <a:gd name="connsiteX42" fmla="*/ 358388 w 1390325"/>
                  <a:gd name="connsiteY42" fmla="*/ 891434 h 2365308"/>
                  <a:gd name="connsiteX43" fmla="*/ 372902 w 1390325"/>
                  <a:gd name="connsiteY43" fmla="*/ 811605 h 2365308"/>
                  <a:gd name="connsiteX44" fmla="*/ 496274 w 1390325"/>
                  <a:gd name="connsiteY44" fmla="*/ 543091 h 2365308"/>
                  <a:gd name="connsiteX45" fmla="*/ 358388 w 1390325"/>
                  <a:gd name="connsiteY45" fmla="*/ 637434 h 2365308"/>
                  <a:gd name="connsiteX46" fmla="*/ 430960 w 1390325"/>
                  <a:gd name="connsiteY46" fmla="*/ 434234 h 2365308"/>
                  <a:gd name="connsiteX47" fmla="*/ 525302 w 1390325"/>
                  <a:gd name="connsiteY47" fmla="*/ 354405 h 2365308"/>
                  <a:gd name="connsiteX48" fmla="*/ 461138 w 1390325"/>
                  <a:gd name="connsiteY48" fmla="*/ 230458 h 2365308"/>
                  <a:gd name="connsiteX49" fmla="*/ 605131 w 1390325"/>
                  <a:gd name="connsiteY49" fmla="*/ 129434 h 2365308"/>
                  <a:gd name="connsiteX0" fmla="*/ 639159 w 1390325"/>
                  <a:gd name="connsiteY0" fmla="*/ 0 h 2365308"/>
                  <a:gd name="connsiteX1" fmla="*/ 738415 w 1390325"/>
                  <a:gd name="connsiteY1" fmla="*/ 71510 h 2365308"/>
                  <a:gd name="connsiteX2" fmla="*/ 902674 w 1390325"/>
                  <a:gd name="connsiteY2" fmla="*/ 100405 h 2365308"/>
                  <a:gd name="connsiteX3" fmla="*/ 706731 w 1390325"/>
                  <a:gd name="connsiteY3" fmla="*/ 332634 h 2365308"/>
                  <a:gd name="connsiteX4" fmla="*/ 1038878 w 1390325"/>
                  <a:gd name="connsiteY4" fmla="*/ 390734 h 2365308"/>
                  <a:gd name="connsiteX5" fmla="*/ 866388 w 1390325"/>
                  <a:gd name="connsiteY5" fmla="*/ 680976 h 2365308"/>
                  <a:gd name="connsiteX6" fmla="*/ 820057 w 1390325"/>
                  <a:gd name="connsiteY6" fmla="*/ 814968 h 2365308"/>
                  <a:gd name="connsiteX7" fmla="*/ 945155 w 1390325"/>
                  <a:gd name="connsiteY7" fmla="*/ 922896 h 2365308"/>
                  <a:gd name="connsiteX8" fmla="*/ 997017 w 1390325"/>
                  <a:gd name="connsiteY8" fmla="*/ 1232519 h 2365308"/>
                  <a:gd name="connsiteX9" fmla="*/ 1129858 w 1390325"/>
                  <a:gd name="connsiteY9" fmla="*/ 1354829 h 2365308"/>
                  <a:gd name="connsiteX10" fmla="*/ 1134902 w 1390325"/>
                  <a:gd name="connsiteY10" fmla="*/ 1755034 h 2365308"/>
                  <a:gd name="connsiteX11" fmla="*/ 1268363 w 1390325"/>
                  <a:gd name="connsiteY11" fmla="*/ 1746671 h 2365308"/>
                  <a:gd name="connsiteX12" fmla="*/ 1388902 w 1390325"/>
                  <a:gd name="connsiteY12" fmla="*/ 1849376 h 2365308"/>
                  <a:gd name="connsiteX13" fmla="*/ 1323588 w 1390325"/>
                  <a:gd name="connsiteY13" fmla="*/ 2001776 h 2365308"/>
                  <a:gd name="connsiteX14" fmla="*/ 1163931 w 1390325"/>
                  <a:gd name="connsiteY14" fmla="*/ 2139662 h 2365308"/>
                  <a:gd name="connsiteX15" fmla="*/ 1200217 w 1390325"/>
                  <a:gd name="connsiteY15" fmla="*/ 2161434 h 2365308"/>
                  <a:gd name="connsiteX16" fmla="*/ 1301817 w 1390325"/>
                  <a:gd name="connsiteY16" fmla="*/ 2197719 h 2365308"/>
                  <a:gd name="connsiteX17" fmla="*/ 1018788 w 1390325"/>
                  <a:gd name="connsiteY17" fmla="*/ 2321091 h 2365308"/>
                  <a:gd name="connsiteX18" fmla="*/ 801074 w 1390325"/>
                  <a:gd name="connsiteY18" fmla="*/ 2241262 h 2365308"/>
                  <a:gd name="connsiteX19" fmla="*/ 663188 w 1390325"/>
                  <a:gd name="connsiteY19" fmla="*/ 2299319 h 2365308"/>
                  <a:gd name="connsiteX20" fmla="*/ 554331 w 1390325"/>
                  <a:gd name="connsiteY20" fmla="*/ 2263034 h 2365308"/>
                  <a:gd name="connsiteX21" fmla="*/ 423702 w 1390325"/>
                  <a:gd name="connsiteY21" fmla="*/ 2234005 h 2365308"/>
                  <a:gd name="connsiteX22" fmla="*/ 358388 w 1390325"/>
                  <a:gd name="connsiteY22" fmla="*/ 2364634 h 2365308"/>
                  <a:gd name="connsiteX23" fmla="*/ 216564 w 1390325"/>
                  <a:gd name="connsiteY23" fmla="*/ 2287592 h 2365308"/>
                  <a:gd name="connsiteX24" fmla="*/ 86908 w 1390325"/>
                  <a:gd name="connsiteY24" fmla="*/ 2344588 h 2365308"/>
                  <a:gd name="connsiteX25" fmla="*/ 5089 w 1390325"/>
                  <a:gd name="connsiteY25" fmla="*/ 2320560 h 2365308"/>
                  <a:gd name="connsiteX26" fmla="*/ 235017 w 1390325"/>
                  <a:gd name="connsiteY26" fmla="*/ 2175948 h 2365308"/>
                  <a:gd name="connsiteX27" fmla="*/ 358388 w 1390325"/>
                  <a:gd name="connsiteY27" fmla="*/ 2059834 h 2365308"/>
                  <a:gd name="connsiteX28" fmla="*/ 539817 w 1390325"/>
                  <a:gd name="connsiteY28" fmla="*/ 2096119 h 2365308"/>
                  <a:gd name="connsiteX29" fmla="*/ 626902 w 1390325"/>
                  <a:gd name="connsiteY29" fmla="*/ 1987262 h 2365308"/>
                  <a:gd name="connsiteX30" fmla="*/ 438217 w 1390325"/>
                  <a:gd name="connsiteY30" fmla="*/ 2038062 h 2365308"/>
                  <a:gd name="connsiteX31" fmla="*/ 187580 w 1390325"/>
                  <a:gd name="connsiteY31" fmla="*/ 1862253 h 2365308"/>
                  <a:gd name="connsiteX32" fmla="*/ 438217 w 1390325"/>
                  <a:gd name="connsiteY32" fmla="*/ 1740519 h 2365308"/>
                  <a:gd name="connsiteX33" fmla="*/ 401931 w 1390325"/>
                  <a:gd name="connsiteY33" fmla="*/ 1566348 h 2365308"/>
                  <a:gd name="connsiteX34" fmla="*/ 561588 w 1390325"/>
                  <a:gd name="connsiteY34" fmla="*/ 1537319 h 2365308"/>
                  <a:gd name="connsiteX35" fmla="*/ 670445 w 1390325"/>
                  <a:gd name="connsiteY35" fmla="*/ 1501034 h 2365308"/>
                  <a:gd name="connsiteX36" fmla="*/ 699474 w 1390325"/>
                  <a:gd name="connsiteY36" fmla="*/ 1363148 h 2365308"/>
                  <a:gd name="connsiteX37" fmla="*/ 590617 w 1390325"/>
                  <a:gd name="connsiteY37" fmla="*/ 1152691 h 2365308"/>
                  <a:gd name="connsiteX38" fmla="*/ 699474 w 1390325"/>
                  <a:gd name="connsiteY38" fmla="*/ 1087376 h 2365308"/>
                  <a:gd name="connsiteX39" fmla="*/ 438217 w 1390325"/>
                  <a:gd name="connsiteY39" fmla="*/ 1043834 h 2365308"/>
                  <a:gd name="connsiteX40" fmla="*/ 510788 w 1390325"/>
                  <a:gd name="connsiteY40" fmla="*/ 855148 h 2365308"/>
                  <a:gd name="connsiteX41" fmla="*/ 459988 w 1390325"/>
                  <a:gd name="connsiteY41" fmla="*/ 710005 h 2365308"/>
                  <a:gd name="connsiteX42" fmla="*/ 358388 w 1390325"/>
                  <a:gd name="connsiteY42" fmla="*/ 891434 h 2365308"/>
                  <a:gd name="connsiteX43" fmla="*/ 372902 w 1390325"/>
                  <a:gd name="connsiteY43" fmla="*/ 811605 h 2365308"/>
                  <a:gd name="connsiteX44" fmla="*/ 496274 w 1390325"/>
                  <a:gd name="connsiteY44" fmla="*/ 543091 h 2365308"/>
                  <a:gd name="connsiteX45" fmla="*/ 358388 w 1390325"/>
                  <a:gd name="connsiteY45" fmla="*/ 637434 h 2365308"/>
                  <a:gd name="connsiteX46" fmla="*/ 430960 w 1390325"/>
                  <a:gd name="connsiteY46" fmla="*/ 434234 h 2365308"/>
                  <a:gd name="connsiteX47" fmla="*/ 525302 w 1390325"/>
                  <a:gd name="connsiteY47" fmla="*/ 354405 h 2365308"/>
                  <a:gd name="connsiteX48" fmla="*/ 461138 w 1390325"/>
                  <a:gd name="connsiteY48" fmla="*/ 230458 h 2365308"/>
                  <a:gd name="connsiteX49" fmla="*/ 605131 w 1390325"/>
                  <a:gd name="connsiteY49" fmla="*/ 129434 h 2365308"/>
                  <a:gd name="connsiteX0" fmla="*/ 639159 w 1390325"/>
                  <a:gd name="connsiteY0" fmla="*/ 0 h 2365308"/>
                  <a:gd name="connsiteX1" fmla="*/ 738415 w 1390325"/>
                  <a:gd name="connsiteY1" fmla="*/ 71510 h 2365308"/>
                  <a:gd name="connsiteX2" fmla="*/ 902674 w 1390325"/>
                  <a:gd name="connsiteY2" fmla="*/ 100405 h 2365308"/>
                  <a:gd name="connsiteX3" fmla="*/ 706731 w 1390325"/>
                  <a:gd name="connsiteY3" fmla="*/ 332634 h 2365308"/>
                  <a:gd name="connsiteX4" fmla="*/ 1038878 w 1390325"/>
                  <a:gd name="connsiteY4" fmla="*/ 390734 h 2365308"/>
                  <a:gd name="connsiteX5" fmla="*/ 866388 w 1390325"/>
                  <a:gd name="connsiteY5" fmla="*/ 680976 h 2365308"/>
                  <a:gd name="connsiteX6" fmla="*/ 820057 w 1390325"/>
                  <a:gd name="connsiteY6" fmla="*/ 814968 h 2365308"/>
                  <a:gd name="connsiteX7" fmla="*/ 945155 w 1390325"/>
                  <a:gd name="connsiteY7" fmla="*/ 922896 h 2365308"/>
                  <a:gd name="connsiteX8" fmla="*/ 997017 w 1390325"/>
                  <a:gd name="connsiteY8" fmla="*/ 1232519 h 2365308"/>
                  <a:gd name="connsiteX9" fmla="*/ 1129858 w 1390325"/>
                  <a:gd name="connsiteY9" fmla="*/ 1354829 h 2365308"/>
                  <a:gd name="connsiteX10" fmla="*/ 1134902 w 1390325"/>
                  <a:gd name="connsiteY10" fmla="*/ 1755034 h 2365308"/>
                  <a:gd name="connsiteX11" fmla="*/ 1268363 w 1390325"/>
                  <a:gd name="connsiteY11" fmla="*/ 1746671 h 2365308"/>
                  <a:gd name="connsiteX12" fmla="*/ 1388902 w 1390325"/>
                  <a:gd name="connsiteY12" fmla="*/ 1849376 h 2365308"/>
                  <a:gd name="connsiteX13" fmla="*/ 1323588 w 1390325"/>
                  <a:gd name="connsiteY13" fmla="*/ 2001776 h 2365308"/>
                  <a:gd name="connsiteX14" fmla="*/ 1163931 w 1390325"/>
                  <a:gd name="connsiteY14" fmla="*/ 2139662 h 2365308"/>
                  <a:gd name="connsiteX15" fmla="*/ 1200217 w 1390325"/>
                  <a:gd name="connsiteY15" fmla="*/ 2161434 h 2365308"/>
                  <a:gd name="connsiteX16" fmla="*/ 1301817 w 1390325"/>
                  <a:gd name="connsiteY16" fmla="*/ 2197719 h 2365308"/>
                  <a:gd name="connsiteX17" fmla="*/ 1018788 w 1390325"/>
                  <a:gd name="connsiteY17" fmla="*/ 2321091 h 2365308"/>
                  <a:gd name="connsiteX18" fmla="*/ 801074 w 1390325"/>
                  <a:gd name="connsiteY18" fmla="*/ 2241262 h 2365308"/>
                  <a:gd name="connsiteX19" fmla="*/ 663188 w 1390325"/>
                  <a:gd name="connsiteY19" fmla="*/ 2299319 h 2365308"/>
                  <a:gd name="connsiteX20" fmla="*/ 554331 w 1390325"/>
                  <a:gd name="connsiteY20" fmla="*/ 2263034 h 2365308"/>
                  <a:gd name="connsiteX21" fmla="*/ 423702 w 1390325"/>
                  <a:gd name="connsiteY21" fmla="*/ 2234005 h 2365308"/>
                  <a:gd name="connsiteX22" fmla="*/ 358388 w 1390325"/>
                  <a:gd name="connsiteY22" fmla="*/ 2364634 h 2365308"/>
                  <a:gd name="connsiteX23" fmla="*/ 216564 w 1390325"/>
                  <a:gd name="connsiteY23" fmla="*/ 2287592 h 2365308"/>
                  <a:gd name="connsiteX24" fmla="*/ 86908 w 1390325"/>
                  <a:gd name="connsiteY24" fmla="*/ 2344588 h 2365308"/>
                  <a:gd name="connsiteX25" fmla="*/ 5089 w 1390325"/>
                  <a:gd name="connsiteY25" fmla="*/ 2320560 h 2365308"/>
                  <a:gd name="connsiteX26" fmla="*/ 235017 w 1390325"/>
                  <a:gd name="connsiteY26" fmla="*/ 2175948 h 2365308"/>
                  <a:gd name="connsiteX27" fmla="*/ 358388 w 1390325"/>
                  <a:gd name="connsiteY27" fmla="*/ 2059834 h 2365308"/>
                  <a:gd name="connsiteX28" fmla="*/ 539817 w 1390325"/>
                  <a:gd name="connsiteY28" fmla="*/ 2096119 h 2365308"/>
                  <a:gd name="connsiteX29" fmla="*/ 626902 w 1390325"/>
                  <a:gd name="connsiteY29" fmla="*/ 1987262 h 2365308"/>
                  <a:gd name="connsiteX30" fmla="*/ 438217 w 1390325"/>
                  <a:gd name="connsiteY30" fmla="*/ 2038062 h 2365308"/>
                  <a:gd name="connsiteX31" fmla="*/ 187580 w 1390325"/>
                  <a:gd name="connsiteY31" fmla="*/ 1862253 h 2365308"/>
                  <a:gd name="connsiteX32" fmla="*/ 438217 w 1390325"/>
                  <a:gd name="connsiteY32" fmla="*/ 1740519 h 2365308"/>
                  <a:gd name="connsiteX33" fmla="*/ 379629 w 1390325"/>
                  <a:gd name="connsiteY33" fmla="*/ 1560773 h 2365308"/>
                  <a:gd name="connsiteX34" fmla="*/ 561588 w 1390325"/>
                  <a:gd name="connsiteY34" fmla="*/ 1537319 h 2365308"/>
                  <a:gd name="connsiteX35" fmla="*/ 670445 w 1390325"/>
                  <a:gd name="connsiteY35" fmla="*/ 1501034 h 2365308"/>
                  <a:gd name="connsiteX36" fmla="*/ 699474 w 1390325"/>
                  <a:gd name="connsiteY36" fmla="*/ 1363148 h 2365308"/>
                  <a:gd name="connsiteX37" fmla="*/ 590617 w 1390325"/>
                  <a:gd name="connsiteY37" fmla="*/ 1152691 h 2365308"/>
                  <a:gd name="connsiteX38" fmla="*/ 699474 w 1390325"/>
                  <a:gd name="connsiteY38" fmla="*/ 1087376 h 2365308"/>
                  <a:gd name="connsiteX39" fmla="*/ 438217 w 1390325"/>
                  <a:gd name="connsiteY39" fmla="*/ 1043834 h 2365308"/>
                  <a:gd name="connsiteX40" fmla="*/ 510788 w 1390325"/>
                  <a:gd name="connsiteY40" fmla="*/ 855148 h 2365308"/>
                  <a:gd name="connsiteX41" fmla="*/ 459988 w 1390325"/>
                  <a:gd name="connsiteY41" fmla="*/ 710005 h 2365308"/>
                  <a:gd name="connsiteX42" fmla="*/ 358388 w 1390325"/>
                  <a:gd name="connsiteY42" fmla="*/ 891434 h 2365308"/>
                  <a:gd name="connsiteX43" fmla="*/ 372902 w 1390325"/>
                  <a:gd name="connsiteY43" fmla="*/ 811605 h 2365308"/>
                  <a:gd name="connsiteX44" fmla="*/ 496274 w 1390325"/>
                  <a:gd name="connsiteY44" fmla="*/ 543091 h 2365308"/>
                  <a:gd name="connsiteX45" fmla="*/ 358388 w 1390325"/>
                  <a:gd name="connsiteY45" fmla="*/ 637434 h 2365308"/>
                  <a:gd name="connsiteX46" fmla="*/ 430960 w 1390325"/>
                  <a:gd name="connsiteY46" fmla="*/ 434234 h 2365308"/>
                  <a:gd name="connsiteX47" fmla="*/ 525302 w 1390325"/>
                  <a:gd name="connsiteY47" fmla="*/ 354405 h 2365308"/>
                  <a:gd name="connsiteX48" fmla="*/ 461138 w 1390325"/>
                  <a:gd name="connsiteY48" fmla="*/ 230458 h 2365308"/>
                  <a:gd name="connsiteX49" fmla="*/ 605131 w 1390325"/>
                  <a:gd name="connsiteY49" fmla="*/ 129434 h 2365308"/>
                  <a:gd name="connsiteX0" fmla="*/ 639159 w 1390325"/>
                  <a:gd name="connsiteY0" fmla="*/ 0 h 2365308"/>
                  <a:gd name="connsiteX1" fmla="*/ 738415 w 1390325"/>
                  <a:gd name="connsiteY1" fmla="*/ 71510 h 2365308"/>
                  <a:gd name="connsiteX2" fmla="*/ 902674 w 1390325"/>
                  <a:gd name="connsiteY2" fmla="*/ 100405 h 2365308"/>
                  <a:gd name="connsiteX3" fmla="*/ 706731 w 1390325"/>
                  <a:gd name="connsiteY3" fmla="*/ 332634 h 2365308"/>
                  <a:gd name="connsiteX4" fmla="*/ 1038878 w 1390325"/>
                  <a:gd name="connsiteY4" fmla="*/ 390734 h 2365308"/>
                  <a:gd name="connsiteX5" fmla="*/ 866388 w 1390325"/>
                  <a:gd name="connsiteY5" fmla="*/ 680976 h 2365308"/>
                  <a:gd name="connsiteX6" fmla="*/ 820057 w 1390325"/>
                  <a:gd name="connsiteY6" fmla="*/ 814968 h 2365308"/>
                  <a:gd name="connsiteX7" fmla="*/ 945155 w 1390325"/>
                  <a:gd name="connsiteY7" fmla="*/ 922896 h 2365308"/>
                  <a:gd name="connsiteX8" fmla="*/ 997017 w 1390325"/>
                  <a:gd name="connsiteY8" fmla="*/ 1232519 h 2365308"/>
                  <a:gd name="connsiteX9" fmla="*/ 1129858 w 1390325"/>
                  <a:gd name="connsiteY9" fmla="*/ 1354829 h 2365308"/>
                  <a:gd name="connsiteX10" fmla="*/ 1134902 w 1390325"/>
                  <a:gd name="connsiteY10" fmla="*/ 1755034 h 2365308"/>
                  <a:gd name="connsiteX11" fmla="*/ 1268363 w 1390325"/>
                  <a:gd name="connsiteY11" fmla="*/ 1746671 h 2365308"/>
                  <a:gd name="connsiteX12" fmla="*/ 1388902 w 1390325"/>
                  <a:gd name="connsiteY12" fmla="*/ 1849376 h 2365308"/>
                  <a:gd name="connsiteX13" fmla="*/ 1323588 w 1390325"/>
                  <a:gd name="connsiteY13" fmla="*/ 2001776 h 2365308"/>
                  <a:gd name="connsiteX14" fmla="*/ 1163931 w 1390325"/>
                  <a:gd name="connsiteY14" fmla="*/ 2139662 h 2365308"/>
                  <a:gd name="connsiteX15" fmla="*/ 1200217 w 1390325"/>
                  <a:gd name="connsiteY15" fmla="*/ 2161434 h 2365308"/>
                  <a:gd name="connsiteX16" fmla="*/ 1301817 w 1390325"/>
                  <a:gd name="connsiteY16" fmla="*/ 2197719 h 2365308"/>
                  <a:gd name="connsiteX17" fmla="*/ 1018788 w 1390325"/>
                  <a:gd name="connsiteY17" fmla="*/ 2321091 h 2365308"/>
                  <a:gd name="connsiteX18" fmla="*/ 801074 w 1390325"/>
                  <a:gd name="connsiteY18" fmla="*/ 2241262 h 2365308"/>
                  <a:gd name="connsiteX19" fmla="*/ 663188 w 1390325"/>
                  <a:gd name="connsiteY19" fmla="*/ 2299319 h 2365308"/>
                  <a:gd name="connsiteX20" fmla="*/ 554331 w 1390325"/>
                  <a:gd name="connsiteY20" fmla="*/ 2263034 h 2365308"/>
                  <a:gd name="connsiteX21" fmla="*/ 423702 w 1390325"/>
                  <a:gd name="connsiteY21" fmla="*/ 2234005 h 2365308"/>
                  <a:gd name="connsiteX22" fmla="*/ 358388 w 1390325"/>
                  <a:gd name="connsiteY22" fmla="*/ 2364634 h 2365308"/>
                  <a:gd name="connsiteX23" fmla="*/ 216564 w 1390325"/>
                  <a:gd name="connsiteY23" fmla="*/ 2287592 h 2365308"/>
                  <a:gd name="connsiteX24" fmla="*/ 86908 w 1390325"/>
                  <a:gd name="connsiteY24" fmla="*/ 2344588 h 2365308"/>
                  <a:gd name="connsiteX25" fmla="*/ 5089 w 1390325"/>
                  <a:gd name="connsiteY25" fmla="*/ 2320560 h 2365308"/>
                  <a:gd name="connsiteX26" fmla="*/ 235017 w 1390325"/>
                  <a:gd name="connsiteY26" fmla="*/ 2175948 h 2365308"/>
                  <a:gd name="connsiteX27" fmla="*/ 358388 w 1390325"/>
                  <a:gd name="connsiteY27" fmla="*/ 2059834 h 2365308"/>
                  <a:gd name="connsiteX28" fmla="*/ 539817 w 1390325"/>
                  <a:gd name="connsiteY28" fmla="*/ 2096119 h 2365308"/>
                  <a:gd name="connsiteX29" fmla="*/ 626902 w 1390325"/>
                  <a:gd name="connsiteY29" fmla="*/ 1987262 h 2365308"/>
                  <a:gd name="connsiteX30" fmla="*/ 438217 w 1390325"/>
                  <a:gd name="connsiteY30" fmla="*/ 2038062 h 2365308"/>
                  <a:gd name="connsiteX31" fmla="*/ 187580 w 1390325"/>
                  <a:gd name="connsiteY31" fmla="*/ 1862253 h 2365308"/>
                  <a:gd name="connsiteX32" fmla="*/ 438217 w 1390325"/>
                  <a:gd name="connsiteY32" fmla="*/ 1740519 h 2365308"/>
                  <a:gd name="connsiteX33" fmla="*/ 379629 w 1390325"/>
                  <a:gd name="connsiteY33" fmla="*/ 1560773 h 2365308"/>
                  <a:gd name="connsiteX34" fmla="*/ 427773 w 1390325"/>
                  <a:gd name="connsiteY34" fmla="*/ 1478775 h 2365308"/>
                  <a:gd name="connsiteX35" fmla="*/ 670445 w 1390325"/>
                  <a:gd name="connsiteY35" fmla="*/ 1501034 h 2365308"/>
                  <a:gd name="connsiteX36" fmla="*/ 699474 w 1390325"/>
                  <a:gd name="connsiteY36" fmla="*/ 1363148 h 2365308"/>
                  <a:gd name="connsiteX37" fmla="*/ 590617 w 1390325"/>
                  <a:gd name="connsiteY37" fmla="*/ 1152691 h 2365308"/>
                  <a:gd name="connsiteX38" fmla="*/ 699474 w 1390325"/>
                  <a:gd name="connsiteY38" fmla="*/ 1087376 h 2365308"/>
                  <a:gd name="connsiteX39" fmla="*/ 438217 w 1390325"/>
                  <a:gd name="connsiteY39" fmla="*/ 1043834 h 2365308"/>
                  <a:gd name="connsiteX40" fmla="*/ 510788 w 1390325"/>
                  <a:gd name="connsiteY40" fmla="*/ 855148 h 2365308"/>
                  <a:gd name="connsiteX41" fmla="*/ 459988 w 1390325"/>
                  <a:gd name="connsiteY41" fmla="*/ 710005 h 2365308"/>
                  <a:gd name="connsiteX42" fmla="*/ 358388 w 1390325"/>
                  <a:gd name="connsiteY42" fmla="*/ 891434 h 2365308"/>
                  <a:gd name="connsiteX43" fmla="*/ 372902 w 1390325"/>
                  <a:gd name="connsiteY43" fmla="*/ 811605 h 2365308"/>
                  <a:gd name="connsiteX44" fmla="*/ 496274 w 1390325"/>
                  <a:gd name="connsiteY44" fmla="*/ 543091 h 2365308"/>
                  <a:gd name="connsiteX45" fmla="*/ 358388 w 1390325"/>
                  <a:gd name="connsiteY45" fmla="*/ 637434 h 2365308"/>
                  <a:gd name="connsiteX46" fmla="*/ 430960 w 1390325"/>
                  <a:gd name="connsiteY46" fmla="*/ 434234 h 2365308"/>
                  <a:gd name="connsiteX47" fmla="*/ 525302 w 1390325"/>
                  <a:gd name="connsiteY47" fmla="*/ 354405 h 2365308"/>
                  <a:gd name="connsiteX48" fmla="*/ 461138 w 1390325"/>
                  <a:gd name="connsiteY48" fmla="*/ 230458 h 2365308"/>
                  <a:gd name="connsiteX49" fmla="*/ 605131 w 1390325"/>
                  <a:gd name="connsiteY49" fmla="*/ 129434 h 2365308"/>
                  <a:gd name="connsiteX0" fmla="*/ 639159 w 1390325"/>
                  <a:gd name="connsiteY0" fmla="*/ 0 h 2365308"/>
                  <a:gd name="connsiteX1" fmla="*/ 738415 w 1390325"/>
                  <a:gd name="connsiteY1" fmla="*/ 71510 h 2365308"/>
                  <a:gd name="connsiteX2" fmla="*/ 902674 w 1390325"/>
                  <a:gd name="connsiteY2" fmla="*/ 100405 h 2365308"/>
                  <a:gd name="connsiteX3" fmla="*/ 706731 w 1390325"/>
                  <a:gd name="connsiteY3" fmla="*/ 332634 h 2365308"/>
                  <a:gd name="connsiteX4" fmla="*/ 1038878 w 1390325"/>
                  <a:gd name="connsiteY4" fmla="*/ 390734 h 2365308"/>
                  <a:gd name="connsiteX5" fmla="*/ 866388 w 1390325"/>
                  <a:gd name="connsiteY5" fmla="*/ 680976 h 2365308"/>
                  <a:gd name="connsiteX6" fmla="*/ 820057 w 1390325"/>
                  <a:gd name="connsiteY6" fmla="*/ 814968 h 2365308"/>
                  <a:gd name="connsiteX7" fmla="*/ 945155 w 1390325"/>
                  <a:gd name="connsiteY7" fmla="*/ 922896 h 2365308"/>
                  <a:gd name="connsiteX8" fmla="*/ 997017 w 1390325"/>
                  <a:gd name="connsiteY8" fmla="*/ 1232519 h 2365308"/>
                  <a:gd name="connsiteX9" fmla="*/ 1129858 w 1390325"/>
                  <a:gd name="connsiteY9" fmla="*/ 1354829 h 2365308"/>
                  <a:gd name="connsiteX10" fmla="*/ 1134902 w 1390325"/>
                  <a:gd name="connsiteY10" fmla="*/ 1755034 h 2365308"/>
                  <a:gd name="connsiteX11" fmla="*/ 1268363 w 1390325"/>
                  <a:gd name="connsiteY11" fmla="*/ 1746671 h 2365308"/>
                  <a:gd name="connsiteX12" fmla="*/ 1388902 w 1390325"/>
                  <a:gd name="connsiteY12" fmla="*/ 1849376 h 2365308"/>
                  <a:gd name="connsiteX13" fmla="*/ 1323588 w 1390325"/>
                  <a:gd name="connsiteY13" fmla="*/ 2001776 h 2365308"/>
                  <a:gd name="connsiteX14" fmla="*/ 1163931 w 1390325"/>
                  <a:gd name="connsiteY14" fmla="*/ 2139662 h 2365308"/>
                  <a:gd name="connsiteX15" fmla="*/ 1200217 w 1390325"/>
                  <a:gd name="connsiteY15" fmla="*/ 2161434 h 2365308"/>
                  <a:gd name="connsiteX16" fmla="*/ 1301817 w 1390325"/>
                  <a:gd name="connsiteY16" fmla="*/ 2197719 h 2365308"/>
                  <a:gd name="connsiteX17" fmla="*/ 1018788 w 1390325"/>
                  <a:gd name="connsiteY17" fmla="*/ 2321091 h 2365308"/>
                  <a:gd name="connsiteX18" fmla="*/ 801074 w 1390325"/>
                  <a:gd name="connsiteY18" fmla="*/ 2241262 h 2365308"/>
                  <a:gd name="connsiteX19" fmla="*/ 663188 w 1390325"/>
                  <a:gd name="connsiteY19" fmla="*/ 2299319 h 2365308"/>
                  <a:gd name="connsiteX20" fmla="*/ 554331 w 1390325"/>
                  <a:gd name="connsiteY20" fmla="*/ 2263034 h 2365308"/>
                  <a:gd name="connsiteX21" fmla="*/ 423702 w 1390325"/>
                  <a:gd name="connsiteY21" fmla="*/ 2234005 h 2365308"/>
                  <a:gd name="connsiteX22" fmla="*/ 358388 w 1390325"/>
                  <a:gd name="connsiteY22" fmla="*/ 2364634 h 2365308"/>
                  <a:gd name="connsiteX23" fmla="*/ 216564 w 1390325"/>
                  <a:gd name="connsiteY23" fmla="*/ 2287592 h 2365308"/>
                  <a:gd name="connsiteX24" fmla="*/ 86908 w 1390325"/>
                  <a:gd name="connsiteY24" fmla="*/ 2344588 h 2365308"/>
                  <a:gd name="connsiteX25" fmla="*/ 5089 w 1390325"/>
                  <a:gd name="connsiteY25" fmla="*/ 2320560 h 2365308"/>
                  <a:gd name="connsiteX26" fmla="*/ 235017 w 1390325"/>
                  <a:gd name="connsiteY26" fmla="*/ 2175948 h 2365308"/>
                  <a:gd name="connsiteX27" fmla="*/ 358388 w 1390325"/>
                  <a:gd name="connsiteY27" fmla="*/ 2059834 h 2365308"/>
                  <a:gd name="connsiteX28" fmla="*/ 539817 w 1390325"/>
                  <a:gd name="connsiteY28" fmla="*/ 2096119 h 2365308"/>
                  <a:gd name="connsiteX29" fmla="*/ 626902 w 1390325"/>
                  <a:gd name="connsiteY29" fmla="*/ 1987262 h 2365308"/>
                  <a:gd name="connsiteX30" fmla="*/ 438217 w 1390325"/>
                  <a:gd name="connsiteY30" fmla="*/ 2038062 h 2365308"/>
                  <a:gd name="connsiteX31" fmla="*/ 187580 w 1390325"/>
                  <a:gd name="connsiteY31" fmla="*/ 1862253 h 2365308"/>
                  <a:gd name="connsiteX32" fmla="*/ 438217 w 1390325"/>
                  <a:gd name="connsiteY32" fmla="*/ 1740519 h 2365308"/>
                  <a:gd name="connsiteX33" fmla="*/ 379629 w 1390325"/>
                  <a:gd name="connsiteY33" fmla="*/ 1560773 h 2365308"/>
                  <a:gd name="connsiteX34" fmla="*/ 427773 w 1390325"/>
                  <a:gd name="connsiteY34" fmla="*/ 1478775 h 2365308"/>
                  <a:gd name="connsiteX35" fmla="*/ 636991 w 1390325"/>
                  <a:gd name="connsiteY35" fmla="*/ 1501034 h 2365308"/>
                  <a:gd name="connsiteX36" fmla="*/ 699474 w 1390325"/>
                  <a:gd name="connsiteY36" fmla="*/ 1363148 h 2365308"/>
                  <a:gd name="connsiteX37" fmla="*/ 590617 w 1390325"/>
                  <a:gd name="connsiteY37" fmla="*/ 1152691 h 2365308"/>
                  <a:gd name="connsiteX38" fmla="*/ 699474 w 1390325"/>
                  <a:gd name="connsiteY38" fmla="*/ 1087376 h 2365308"/>
                  <a:gd name="connsiteX39" fmla="*/ 438217 w 1390325"/>
                  <a:gd name="connsiteY39" fmla="*/ 1043834 h 2365308"/>
                  <a:gd name="connsiteX40" fmla="*/ 510788 w 1390325"/>
                  <a:gd name="connsiteY40" fmla="*/ 855148 h 2365308"/>
                  <a:gd name="connsiteX41" fmla="*/ 459988 w 1390325"/>
                  <a:gd name="connsiteY41" fmla="*/ 710005 h 2365308"/>
                  <a:gd name="connsiteX42" fmla="*/ 358388 w 1390325"/>
                  <a:gd name="connsiteY42" fmla="*/ 891434 h 2365308"/>
                  <a:gd name="connsiteX43" fmla="*/ 372902 w 1390325"/>
                  <a:gd name="connsiteY43" fmla="*/ 811605 h 2365308"/>
                  <a:gd name="connsiteX44" fmla="*/ 496274 w 1390325"/>
                  <a:gd name="connsiteY44" fmla="*/ 543091 h 2365308"/>
                  <a:gd name="connsiteX45" fmla="*/ 358388 w 1390325"/>
                  <a:gd name="connsiteY45" fmla="*/ 637434 h 2365308"/>
                  <a:gd name="connsiteX46" fmla="*/ 430960 w 1390325"/>
                  <a:gd name="connsiteY46" fmla="*/ 434234 h 2365308"/>
                  <a:gd name="connsiteX47" fmla="*/ 525302 w 1390325"/>
                  <a:gd name="connsiteY47" fmla="*/ 354405 h 2365308"/>
                  <a:gd name="connsiteX48" fmla="*/ 461138 w 1390325"/>
                  <a:gd name="connsiteY48" fmla="*/ 230458 h 2365308"/>
                  <a:gd name="connsiteX49" fmla="*/ 605131 w 1390325"/>
                  <a:gd name="connsiteY49" fmla="*/ 129434 h 2365308"/>
                  <a:gd name="connsiteX0" fmla="*/ 639159 w 1390325"/>
                  <a:gd name="connsiteY0" fmla="*/ 0 h 2365308"/>
                  <a:gd name="connsiteX1" fmla="*/ 738415 w 1390325"/>
                  <a:gd name="connsiteY1" fmla="*/ 71510 h 2365308"/>
                  <a:gd name="connsiteX2" fmla="*/ 902674 w 1390325"/>
                  <a:gd name="connsiteY2" fmla="*/ 100405 h 2365308"/>
                  <a:gd name="connsiteX3" fmla="*/ 706731 w 1390325"/>
                  <a:gd name="connsiteY3" fmla="*/ 332634 h 2365308"/>
                  <a:gd name="connsiteX4" fmla="*/ 1038878 w 1390325"/>
                  <a:gd name="connsiteY4" fmla="*/ 390734 h 2365308"/>
                  <a:gd name="connsiteX5" fmla="*/ 866388 w 1390325"/>
                  <a:gd name="connsiteY5" fmla="*/ 680976 h 2365308"/>
                  <a:gd name="connsiteX6" fmla="*/ 820057 w 1390325"/>
                  <a:gd name="connsiteY6" fmla="*/ 814968 h 2365308"/>
                  <a:gd name="connsiteX7" fmla="*/ 945155 w 1390325"/>
                  <a:gd name="connsiteY7" fmla="*/ 922896 h 2365308"/>
                  <a:gd name="connsiteX8" fmla="*/ 997017 w 1390325"/>
                  <a:gd name="connsiteY8" fmla="*/ 1232519 h 2365308"/>
                  <a:gd name="connsiteX9" fmla="*/ 1129858 w 1390325"/>
                  <a:gd name="connsiteY9" fmla="*/ 1354829 h 2365308"/>
                  <a:gd name="connsiteX10" fmla="*/ 1134902 w 1390325"/>
                  <a:gd name="connsiteY10" fmla="*/ 1755034 h 2365308"/>
                  <a:gd name="connsiteX11" fmla="*/ 1268363 w 1390325"/>
                  <a:gd name="connsiteY11" fmla="*/ 1746671 h 2365308"/>
                  <a:gd name="connsiteX12" fmla="*/ 1388902 w 1390325"/>
                  <a:gd name="connsiteY12" fmla="*/ 1849376 h 2365308"/>
                  <a:gd name="connsiteX13" fmla="*/ 1323588 w 1390325"/>
                  <a:gd name="connsiteY13" fmla="*/ 2001776 h 2365308"/>
                  <a:gd name="connsiteX14" fmla="*/ 1163931 w 1390325"/>
                  <a:gd name="connsiteY14" fmla="*/ 2139662 h 2365308"/>
                  <a:gd name="connsiteX15" fmla="*/ 1200217 w 1390325"/>
                  <a:gd name="connsiteY15" fmla="*/ 2161434 h 2365308"/>
                  <a:gd name="connsiteX16" fmla="*/ 1301817 w 1390325"/>
                  <a:gd name="connsiteY16" fmla="*/ 2197719 h 2365308"/>
                  <a:gd name="connsiteX17" fmla="*/ 1018788 w 1390325"/>
                  <a:gd name="connsiteY17" fmla="*/ 2321091 h 2365308"/>
                  <a:gd name="connsiteX18" fmla="*/ 801074 w 1390325"/>
                  <a:gd name="connsiteY18" fmla="*/ 2241262 h 2365308"/>
                  <a:gd name="connsiteX19" fmla="*/ 663188 w 1390325"/>
                  <a:gd name="connsiteY19" fmla="*/ 2299319 h 2365308"/>
                  <a:gd name="connsiteX20" fmla="*/ 554331 w 1390325"/>
                  <a:gd name="connsiteY20" fmla="*/ 2263034 h 2365308"/>
                  <a:gd name="connsiteX21" fmla="*/ 423702 w 1390325"/>
                  <a:gd name="connsiteY21" fmla="*/ 2234005 h 2365308"/>
                  <a:gd name="connsiteX22" fmla="*/ 358388 w 1390325"/>
                  <a:gd name="connsiteY22" fmla="*/ 2364634 h 2365308"/>
                  <a:gd name="connsiteX23" fmla="*/ 216564 w 1390325"/>
                  <a:gd name="connsiteY23" fmla="*/ 2287592 h 2365308"/>
                  <a:gd name="connsiteX24" fmla="*/ 86908 w 1390325"/>
                  <a:gd name="connsiteY24" fmla="*/ 2344588 h 2365308"/>
                  <a:gd name="connsiteX25" fmla="*/ 5089 w 1390325"/>
                  <a:gd name="connsiteY25" fmla="*/ 2320560 h 2365308"/>
                  <a:gd name="connsiteX26" fmla="*/ 235017 w 1390325"/>
                  <a:gd name="connsiteY26" fmla="*/ 2175948 h 2365308"/>
                  <a:gd name="connsiteX27" fmla="*/ 358388 w 1390325"/>
                  <a:gd name="connsiteY27" fmla="*/ 2059834 h 2365308"/>
                  <a:gd name="connsiteX28" fmla="*/ 539817 w 1390325"/>
                  <a:gd name="connsiteY28" fmla="*/ 2096119 h 2365308"/>
                  <a:gd name="connsiteX29" fmla="*/ 626902 w 1390325"/>
                  <a:gd name="connsiteY29" fmla="*/ 1987262 h 2365308"/>
                  <a:gd name="connsiteX30" fmla="*/ 438217 w 1390325"/>
                  <a:gd name="connsiteY30" fmla="*/ 2038062 h 2365308"/>
                  <a:gd name="connsiteX31" fmla="*/ 187580 w 1390325"/>
                  <a:gd name="connsiteY31" fmla="*/ 1862253 h 2365308"/>
                  <a:gd name="connsiteX32" fmla="*/ 438217 w 1390325"/>
                  <a:gd name="connsiteY32" fmla="*/ 1740519 h 2365308"/>
                  <a:gd name="connsiteX33" fmla="*/ 379629 w 1390325"/>
                  <a:gd name="connsiteY33" fmla="*/ 1560773 h 2365308"/>
                  <a:gd name="connsiteX34" fmla="*/ 427773 w 1390325"/>
                  <a:gd name="connsiteY34" fmla="*/ 1478775 h 2365308"/>
                  <a:gd name="connsiteX35" fmla="*/ 636991 w 1390325"/>
                  <a:gd name="connsiteY35" fmla="*/ 1501034 h 2365308"/>
                  <a:gd name="connsiteX36" fmla="*/ 699474 w 1390325"/>
                  <a:gd name="connsiteY36" fmla="*/ 1363148 h 2365308"/>
                  <a:gd name="connsiteX37" fmla="*/ 590617 w 1390325"/>
                  <a:gd name="connsiteY37" fmla="*/ 1152691 h 2365308"/>
                  <a:gd name="connsiteX38" fmla="*/ 699474 w 1390325"/>
                  <a:gd name="connsiteY38" fmla="*/ 1087376 h 2365308"/>
                  <a:gd name="connsiteX39" fmla="*/ 438217 w 1390325"/>
                  <a:gd name="connsiteY39" fmla="*/ 1043834 h 2365308"/>
                  <a:gd name="connsiteX40" fmla="*/ 510788 w 1390325"/>
                  <a:gd name="connsiteY40" fmla="*/ 855148 h 2365308"/>
                  <a:gd name="connsiteX41" fmla="*/ 459988 w 1390325"/>
                  <a:gd name="connsiteY41" fmla="*/ 710005 h 2365308"/>
                  <a:gd name="connsiteX42" fmla="*/ 358388 w 1390325"/>
                  <a:gd name="connsiteY42" fmla="*/ 891434 h 2365308"/>
                  <a:gd name="connsiteX43" fmla="*/ 372902 w 1390325"/>
                  <a:gd name="connsiteY43" fmla="*/ 811605 h 2365308"/>
                  <a:gd name="connsiteX44" fmla="*/ 448882 w 1390325"/>
                  <a:gd name="connsiteY44" fmla="*/ 604422 h 2365308"/>
                  <a:gd name="connsiteX45" fmla="*/ 358388 w 1390325"/>
                  <a:gd name="connsiteY45" fmla="*/ 637434 h 2365308"/>
                  <a:gd name="connsiteX46" fmla="*/ 430960 w 1390325"/>
                  <a:gd name="connsiteY46" fmla="*/ 434234 h 2365308"/>
                  <a:gd name="connsiteX47" fmla="*/ 525302 w 1390325"/>
                  <a:gd name="connsiteY47" fmla="*/ 354405 h 2365308"/>
                  <a:gd name="connsiteX48" fmla="*/ 461138 w 1390325"/>
                  <a:gd name="connsiteY48" fmla="*/ 230458 h 2365308"/>
                  <a:gd name="connsiteX49" fmla="*/ 605131 w 1390325"/>
                  <a:gd name="connsiteY49" fmla="*/ 129434 h 2365308"/>
                  <a:gd name="connsiteX0" fmla="*/ 639159 w 1390325"/>
                  <a:gd name="connsiteY0" fmla="*/ 0 h 2365308"/>
                  <a:gd name="connsiteX1" fmla="*/ 738415 w 1390325"/>
                  <a:gd name="connsiteY1" fmla="*/ 71510 h 2365308"/>
                  <a:gd name="connsiteX2" fmla="*/ 902674 w 1390325"/>
                  <a:gd name="connsiteY2" fmla="*/ 100405 h 2365308"/>
                  <a:gd name="connsiteX3" fmla="*/ 706731 w 1390325"/>
                  <a:gd name="connsiteY3" fmla="*/ 332634 h 2365308"/>
                  <a:gd name="connsiteX4" fmla="*/ 1038878 w 1390325"/>
                  <a:gd name="connsiteY4" fmla="*/ 390734 h 2365308"/>
                  <a:gd name="connsiteX5" fmla="*/ 866388 w 1390325"/>
                  <a:gd name="connsiteY5" fmla="*/ 680976 h 2365308"/>
                  <a:gd name="connsiteX6" fmla="*/ 820057 w 1390325"/>
                  <a:gd name="connsiteY6" fmla="*/ 814968 h 2365308"/>
                  <a:gd name="connsiteX7" fmla="*/ 945155 w 1390325"/>
                  <a:gd name="connsiteY7" fmla="*/ 922896 h 2365308"/>
                  <a:gd name="connsiteX8" fmla="*/ 997017 w 1390325"/>
                  <a:gd name="connsiteY8" fmla="*/ 1232519 h 2365308"/>
                  <a:gd name="connsiteX9" fmla="*/ 1129858 w 1390325"/>
                  <a:gd name="connsiteY9" fmla="*/ 1354829 h 2365308"/>
                  <a:gd name="connsiteX10" fmla="*/ 1134902 w 1390325"/>
                  <a:gd name="connsiteY10" fmla="*/ 1755034 h 2365308"/>
                  <a:gd name="connsiteX11" fmla="*/ 1268363 w 1390325"/>
                  <a:gd name="connsiteY11" fmla="*/ 1746671 h 2365308"/>
                  <a:gd name="connsiteX12" fmla="*/ 1388902 w 1390325"/>
                  <a:gd name="connsiteY12" fmla="*/ 1849376 h 2365308"/>
                  <a:gd name="connsiteX13" fmla="*/ 1323588 w 1390325"/>
                  <a:gd name="connsiteY13" fmla="*/ 2001776 h 2365308"/>
                  <a:gd name="connsiteX14" fmla="*/ 1163931 w 1390325"/>
                  <a:gd name="connsiteY14" fmla="*/ 2139662 h 2365308"/>
                  <a:gd name="connsiteX15" fmla="*/ 1200217 w 1390325"/>
                  <a:gd name="connsiteY15" fmla="*/ 2161434 h 2365308"/>
                  <a:gd name="connsiteX16" fmla="*/ 1301817 w 1390325"/>
                  <a:gd name="connsiteY16" fmla="*/ 2197719 h 2365308"/>
                  <a:gd name="connsiteX17" fmla="*/ 1018788 w 1390325"/>
                  <a:gd name="connsiteY17" fmla="*/ 2321091 h 2365308"/>
                  <a:gd name="connsiteX18" fmla="*/ 801074 w 1390325"/>
                  <a:gd name="connsiteY18" fmla="*/ 2241262 h 2365308"/>
                  <a:gd name="connsiteX19" fmla="*/ 663188 w 1390325"/>
                  <a:gd name="connsiteY19" fmla="*/ 2299319 h 2365308"/>
                  <a:gd name="connsiteX20" fmla="*/ 554331 w 1390325"/>
                  <a:gd name="connsiteY20" fmla="*/ 2263034 h 2365308"/>
                  <a:gd name="connsiteX21" fmla="*/ 423702 w 1390325"/>
                  <a:gd name="connsiteY21" fmla="*/ 2234005 h 2365308"/>
                  <a:gd name="connsiteX22" fmla="*/ 358388 w 1390325"/>
                  <a:gd name="connsiteY22" fmla="*/ 2364634 h 2365308"/>
                  <a:gd name="connsiteX23" fmla="*/ 216564 w 1390325"/>
                  <a:gd name="connsiteY23" fmla="*/ 2287592 h 2365308"/>
                  <a:gd name="connsiteX24" fmla="*/ 86908 w 1390325"/>
                  <a:gd name="connsiteY24" fmla="*/ 2344588 h 2365308"/>
                  <a:gd name="connsiteX25" fmla="*/ 5089 w 1390325"/>
                  <a:gd name="connsiteY25" fmla="*/ 2320560 h 2365308"/>
                  <a:gd name="connsiteX26" fmla="*/ 235017 w 1390325"/>
                  <a:gd name="connsiteY26" fmla="*/ 2175948 h 2365308"/>
                  <a:gd name="connsiteX27" fmla="*/ 358388 w 1390325"/>
                  <a:gd name="connsiteY27" fmla="*/ 2059834 h 2365308"/>
                  <a:gd name="connsiteX28" fmla="*/ 539817 w 1390325"/>
                  <a:gd name="connsiteY28" fmla="*/ 2096119 h 2365308"/>
                  <a:gd name="connsiteX29" fmla="*/ 626902 w 1390325"/>
                  <a:gd name="connsiteY29" fmla="*/ 1987262 h 2365308"/>
                  <a:gd name="connsiteX30" fmla="*/ 438217 w 1390325"/>
                  <a:gd name="connsiteY30" fmla="*/ 2038062 h 2365308"/>
                  <a:gd name="connsiteX31" fmla="*/ 187580 w 1390325"/>
                  <a:gd name="connsiteY31" fmla="*/ 1862253 h 2365308"/>
                  <a:gd name="connsiteX32" fmla="*/ 438217 w 1390325"/>
                  <a:gd name="connsiteY32" fmla="*/ 1740519 h 2365308"/>
                  <a:gd name="connsiteX33" fmla="*/ 379629 w 1390325"/>
                  <a:gd name="connsiteY33" fmla="*/ 1560773 h 2365308"/>
                  <a:gd name="connsiteX34" fmla="*/ 427773 w 1390325"/>
                  <a:gd name="connsiteY34" fmla="*/ 1478775 h 2365308"/>
                  <a:gd name="connsiteX35" fmla="*/ 636991 w 1390325"/>
                  <a:gd name="connsiteY35" fmla="*/ 1501034 h 2365308"/>
                  <a:gd name="connsiteX36" fmla="*/ 699474 w 1390325"/>
                  <a:gd name="connsiteY36" fmla="*/ 1363148 h 2365308"/>
                  <a:gd name="connsiteX37" fmla="*/ 590617 w 1390325"/>
                  <a:gd name="connsiteY37" fmla="*/ 1152691 h 2365308"/>
                  <a:gd name="connsiteX38" fmla="*/ 699474 w 1390325"/>
                  <a:gd name="connsiteY38" fmla="*/ 1087376 h 2365308"/>
                  <a:gd name="connsiteX39" fmla="*/ 438217 w 1390325"/>
                  <a:gd name="connsiteY39" fmla="*/ 1043834 h 2365308"/>
                  <a:gd name="connsiteX40" fmla="*/ 510788 w 1390325"/>
                  <a:gd name="connsiteY40" fmla="*/ 855148 h 2365308"/>
                  <a:gd name="connsiteX41" fmla="*/ 468351 w 1390325"/>
                  <a:gd name="connsiteY41" fmla="*/ 732308 h 2365308"/>
                  <a:gd name="connsiteX42" fmla="*/ 358388 w 1390325"/>
                  <a:gd name="connsiteY42" fmla="*/ 891434 h 2365308"/>
                  <a:gd name="connsiteX43" fmla="*/ 372902 w 1390325"/>
                  <a:gd name="connsiteY43" fmla="*/ 811605 h 2365308"/>
                  <a:gd name="connsiteX44" fmla="*/ 448882 w 1390325"/>
                  <a:gd name="connsiteY44" fmla="*/ 604422 h 2365308"/>
                  <a:gd name="connsiteX45" fmla="*/ 358388 w 1390325"/>
                  <a:gd name="connsiteY45" fmla="*/ 637434 h 2365308"/>
                  <a:gd name="connsiteX46" fmla="*/ 430960 w 1390325"/>
                  <a:gd name="connsiteY46" fmla="*/ 434234 h 2365308"/>
                  <a:gd name="connsiteX47" fmla="*/ 525302 w 1390325"/>
                  <a:gd name="connsiteY47" fmla="*/ 354405 h 2365308"/>
                  <a:gd name="connsiteX48" fmla="*/ 461138 w 1390325"/>
                  <a:gd name="connsiteY48" fmla="*/ 230458 h 2365308"/>
                  <a:gd name="connsiteX49" fmla="*/ 605131 w 1390325"/>
                  <a:gd name="connsiteY49" fmla="*/ 129434 h 2365308"/>
                  <a:gd name="connsiteX0" fmla="*/ 639159 w 1390325"/>
                  <a:gd name="connsiteY0" fmla="*/ 0 h 2365308"/>
                  <a:gd name="connsiteX1" fmla="*/ 738415 w 1390325"/>
                  <a:gd name="connsiteY1" fmla="*/ 71510 h 2365308"/>
                  <a:gd name="connsiteX2" fmla="*/ 902674 w 1390325"/>
                  <a:gd name="connsiteY2" fmla="*/ 100405 h 2365308"/>
                  <a:gd name="connsiteX3" fmla="*/ 706731 w 1390325"/>
                  <a:gd name="connsiteY3" fmla="*/ 332634 h 2365308"/>
                  <a:gd name="connsiteX4" fmla="*/ 1038878 w 1390325"/>
                  <a:gd name="connsiteY4" fmla="*/ 390734 h 2365308"/>
                  <a:gd name="connsiteX5" fmla="*/ 866388 w 1390325"/>
                  <a:gd name="connsiteY5" fmla="*/ 680976 h 2365308"/>
                  <a:gd name="connsiteX6" fmla="*/ 820057 w 1390325"/>
                  <a:gd name="connsiteY6" fmla="*/ 814968 h 2365308"/>
                  <a:gd name="connsiteX7" fmla="*/ 945155 w 1390325"/>
                  <a:gd name="connsiteY7" fmla="*/ 922896 h 2365308"/>
                  <a:gd name="connsiteX8" fmla="*/ 997017 w 1390325"/>
                  <a:gd name="connsiteY8" fmla="*/ 1232519 h 2365308"/>
                  <a:gd name="connsiteX9" fmla="*/ 1129858 w 1390325"/>
                  <a:gd name="connsiteY9" fmla="*/ 1354829 h 2365308"/>
                  <a:gd name="connsiteX10" fmla="*/ 1134902 w 1390325"/>
                  <a:gd name="connsiteY10" fmla="*/ 1755034 h 2365308"/>
                  <a:gd name="connsiteX11" fmla="*/ 1268363 w 1390325"/>
                  <a:gd name="connsiteY11" fmla="*/ 1746671 h 2365308"/>
                  <a:gd name="connsiteX12" fmla="*/ 1388902 w 1390325"/>
                  <a:gd name="connsiteY12" fmla="*/ 1849376 h 2365308"/>
                  <a:gd name="connsiteX13" fmla="*/ 1323588 w 1390325"/>
                  <a:gd name="connsiteY13" fmla="*/ 2001776 h 2365308"/>
                  <a:gd name="connsiteX14" fmla="*/ 1163931 w 1390325"/>
                  <a:gd name="connsiteY14" fmla="*/ 2139662 h 2365308"/>
                  <a:gd name="connsiteX15" fmla="*/ 1200217 w 1390325"/>
                  <a:gd name="connsiteY15" fmla="*/ 2161434 h 2365308"/>
                  <a:gd name="connsiteX16" fmla="*/ 1301817 w 1390325"/>
                  <a:gd name="connsiteY16" fmla="*/ 2197719 h 2365308"/>
                  <a:gd name="connsiteX17" fmla="*/ 1018788 w 1390325"/>
                  <a:gd name="connsiteY17" fmla="*/ 2321091 h 2365308"/>
                  <a:gd name="connsiteX18" fmla="*/ 801074 w 1390325"/>
                  <a:gd name="connsiteY18" fmla="*/ 2241262 h 2365308"/>
                  <a:gd name="connsiteX19" fmla="*/ 663188 w 1390325"/>
                  <a:gd name="connsiteY19" fmla="*/ 2299319 h 2365308"/>
                  <a:gd name="connsiteX20" fmla="*/ 554331 w 1390325"/>
                  <a:gd name="connsiteY20" fmla="*/ 2263034 h 2365308"/>
                  <a:gd name="connsiteX21" fmla="*/ 423702 w 1390325"/>
                  <a:gd name="connsiteY21" fmla="*/ 2234005 h 2365308"/>
                  <a:gd name="connsiteX22" fmla="*/ 358388 w 1390325"/>
                  <a:gd name="connsiteY22" fmla="*/ 2364634 h 2365308"/>
                  <a:gd name="connsiteX23" fmla="*/ 216564 w 1390325"/>
                  <a:gd name="connsiteY23" fmla="*/ 2287592 h 2365308"/>
                  <a:gd name="connsiteX24" fmla="*/ 86908 w 1390325"/>
                  <a:gd name="connsiteY24" fmla="*/ 2344588 h 2365308"/>
                  <a:gd name="connsiteX25" fmla="*/ 5089 w 1390325"/>
                  <a:gd name="connsiteY25" fmla="*/ 2320560 h 2365308"/>
                  <a:gd name="connsiteX26" fmla="*/ 235017 w 1390325"/>
                  <a:gd name="connsiteY26" fmla="*/ 2175948 h 2365308"/>
                  <a:gd name="connsiteX27" fmla="*/ 358388 w 1390325"/>
                  <a:gd name="connsiteY27" fmla="*/ 2059834 h 2365308"/>
                  <a:gd name="connsiteX28" fmla="*/ 539817 w 1390325"/>
                  <a:gd name="connsiteY28" fmla="*/ 2096119 h 2365308"/>
                  <a:gd name="connsiteX29" fmla="*/ 626902 w 1390325"/>
                  <a:gd name="connsiteY29" fmla="*/ 1987262 h 2365308"/>
                  <a:gd name="connsiteX30" fmla="*/ 438217 w 1390325"/>
                  <a:gd name="connsiteY30" fmla="*/ 2038062 h 2365308"/>
                  <a:gd name="connsiteX31" fmla="*/ 187580 w 1390325"/>
                  <a:gd name="connsiteY31" fmla="*/ 1862253 h 2365308"/>
                  <a:gd name="connsiteX32" fmla="*/ 438217 w 1390325"/>
                  <a:gd name="connsiteY32" fmla="*/ 1740519 h 2365308"/>
                  <a:gd name="connsiteX33" fmla="*/ 379629 w 1390325"/>
                  <a:gd name="connsiteY33" fmla="*/ 1560773 h 2365308"/>
                  <a:gd name="connsiteX34" fmla="*/ 427773 w 1390325"/>
                  <a:gd name="connsiteY34" fmla="*/ 1478775 h 2365308"/>
                  <a:gd name="connsiteX35" fmla="*/ 636991 w 1390325"/>
                  <a:gd name="connsiteY35" fmla="*/ 1501034 h 2365308"/>
                  <a:gd name="connsiteX36" fmla="*/ 699474 w 1390325"/>
                  <a:gd name="connsiteY36" fmla="*/ 1363148 h 2365308"/>
                  <a:gd name="connsiteX37" fmla="*/ 590617 w 1390325"/>
                  <a:gd name="connsiteY37" fmla="*/ 1152691 h 2365308"/>
                  <a:gd name="connsiteX38" fmla="*/ 699474 w 1390325"/>
                  <a:gd name="connsiteY38" fmla="*/ 1087376 h 2365308"/>
                  <a:gd name="connsiteX39" fmla="*/ 438217 w 1390325"/>
                  <a:gd name="connsiteY39" fmla="*/ 1043834 h 2365308"/>
                  <a:gd name="connsiteX40" fmla="*/ 510788 w 1390325"/>
                  <a:gd name="connsiteY40" fmla="*/ 855148 h 2365308"/>
                  <a:gd name="connsiteX41" fmla="*/ 468351 w 1390325"/>
                  <a:gd name="connsiteY41" fmla="*/ 732308 h 2365308"/>
                  <a:gd name="connsiteX42" fmla="*/ 358388 w 1390325"/>
                  <a:gd name="connsiteY42" fmla="*/ 891434 h 2365308"/>
                  <a:gd name="connsiteX43" fmla="*/ 350600 w 1390325"/>
                  <a:gd name="connsiteY43" fmla="*/ 817181 h 2365308"/>
                  <a:gd name="connsiteX44" fmla="*/ 448882 w 1390325"/>
                  <a:gd name="connsiteY44" fmla="*/ 604422 h 2365308"/>
                  <a:gd name="connsiteX45" fmla="*/ 358388 w 1390325"/>
                  <a:gd name="connsiteY45" fmla="*/ 637434 h 2365308"/>
                  <a:gd name="connsiteX46" fmla="*/ 430960 w 1390325"/>
                  <a:gd name="connsiteY46" fmla="*/ 434234 h 2365308"/>
                  <a:gd name="connsiteX47" fmla="*/ 525302 w 1390325"/>
                  <a:gd name="connsiteY47" fmla="*/ 354405 h 2365308"/>
                  <a:gd name="connsiteX48" fmla="*/ 461138 w 1390325"/>
                  <a:gd name="connsiteY48" fmla="*/ 230458 h 2365308"/>
                  <a:gd name="connsiteX49" fmla="*/ 605131 w 1390325"/>
                  <a:gd name="connsiteY49" fmla="*/ 129434 h 2365308"/>
                  <a:gd name="connsiteX0" fmla="*/ 639159 w 1390325"/>
                  <a:gd name="connsiteY0" fmla="*/ 0 h 2365308"/>
                  <a:gd name="connsiteX1" fmla="*/ 738415 w 1390325"/>
                  <a:gd name="connsiteY1" fmla="*/ 71510 h 2365308"/>
                  <a:gd name="connsiteX2" fmla="*/ 902674 w 1390325"/>
                  <a:gd name="connsiteY2" fmla="*/ 100405 h 2365308"/>
                  <a:gd name="connsiteX3" fmla="*/ 706731 w 1390325"/>
                  <a:gd name="connsiteY3" fmla="*/ 332634 h 2365308"/>
                  <a:gd name="connsiteX4" fmla="*/ 1038878 w 1390325"/>
                  <a:gd name="connsiteY4" fmla="*/ 390734 h 2365308"/>
                  <a:gd name="connsiteX5" fmla="*/ 866388 w 1390325"/>
                  <a:gd name="connsiteY5" fmla="*/ 680976 h 2365308"/>
                  <a:gd name="connsiteX6" fmla="*/ 820057 w 1390325"/>
                  <a:gd name="connsiteY6" fmla="*/ 814968 h 2365308"/>
                  <a:gd name="connsiteX7" fmla="*/ 945155 w 1390325"/>
                  <a:gd name="connsiteY7" fmla="*/ 922896 h 2365308"/>
                  <a:gd name="connsiteX8" fmla="*/ 997017 w 1390325"/>
                  <a:gd name="connsiteY8" fmla="*/ 1232519 h 2365308"/>
                  <a:gd name="connsiteX9" fmla="*/ 1129858 w 1390325"/>
                  <a:gd name="connsiteY9" fmla="*/ 1354829 h 2365308"/>
                  <a:gd name="connsiteX10" fmla="*/ 1134902 w 1390325"/>
                  <a:gd name="connsiteY10" fmla="*/ 1755034 h 2365308"/>
                  <a:gd name="connsiteX11" fmla="*/ 1268363 w 1390325"/>
                  <a:gd name="connsiteY11" fmla="*/ 1746671 h 2365308"/>
                  <a:gd name="connsiteX12" fmla="*/ 1388902 w 1390325"/>
                  <a:gd name="connsiteY12" fmla="*/ 1849376 h 2365308"/>
                  <a:gd name="connsiteX13" fmla="*/ 1323588 w 1390325"/>
                  <a:gd name="connsiteY13" fmla="*/ 2001776 h 2365308"/>
                  <a:gd name="connsiteX14" fmla="*/ 1163931 w 1390325"/>
                  <a:gd name="connsiteY14" fmla="*/ 2139662 h 2365308"/>
                  <a:gd name="connsiteX15" fmla="*/ 1200217 w 1390325"/>
                  <a:gd name="connsiteY15" fmla="*/ 2161434 h 2365308"/>
                  <a:gd name="connsiteX16" fmla="*/ 1301817 w 1390325"/>
                  <a:gd name="connsiteY16" fmla="*/ 2197719 h 2365308"/>
                  <a:gd name="connsiteX17" fmla="*/ 1018788 w 1390325"/>
                  <a:gd name="connsiteY17" fmla="*/ 2321091 h 2365308"/>
                  <a:gd name="connsiteX18" fmla="*/ 801074 w 1390325"/>
                  <a:gd name="connsiteY18" fmla="*/ 2241262 h 2365308"/>
                  <a:gd name="connsiteX19" fmla="*/ 663188 w 1390325"/>
                  <a:gd name="connsiteY19" fmla="*/ 2299319 h 2365308"/>
                  <a:gd name="connsiteX20" fmla="*/ 554331 w 1390325"/>
                  <a:gd name="connsiteY20" fmla="*/ 2263034 h 2365308"/>
                  <a:gd name="connsiteX21" fmla="*/ 423702 w 1390325"/>
                  <a:gd name="connsiteY21" fmla="*/ 2234005 h 2365308"/>
                  <a:gd name="connsiteX22" fmla="*/ 358388 w 1390325"/>
                  <a:gd name="connsiteY22" fmla="*/ 2364634 h 2365308"/>
                  <a:gd name="connsiteX23" fmla="*/ 216564 w 1390325"/>
                  <a:gd name="connsiteY23" fmla="*/ 2287592 h 2365308"/>
                  <a:gd name="connsiteX24" fmla="*/ 86908 w 1390325"/>
                  <a:gd name="connsiteY24" fmla="*/ 2344588 h 2365308"/>
                  <a:gd name="connsiteX25" fmla="*/ 5089 w 1390325"/>
                  <a:gd name="connsiteY25" fmla="*/ 2320560 h 2365308"/>
                  <a:gd name="connsiteX26" fmla="*/ 235017 w 1390325"/>
                  <a:gd name="connsiteY26" fmla="*/ 2175948 h 2365308"/>
                  <a:gd name="connsiteX27" fmla="*/ 358388 w 1390325"/>
                  <a:gd name="connsiteY27" fmla="*/ 2059834 h 2365308"/>
                  <a:gd name="connsiteX28" fmla="*/ 539817 w 1390325"/>
                  <a:gd name="connsiteY28" fmla="*/ 2096119 h 2365308"/>
                  <a:gd name="connsiteX29" fmla="*/ 626902 w 1390325"/>
                  <a:gd name="connsiteY29" fmla="*/ 1987262 h 2365308"/>
                  <a:gd name="connsiteX30" fmla="*/ 438217 w 1390325"/>
                  <a:gd name="connsiteY30" fmla="*/ 2038062 h 2365308"/>
                  <a:gd name="connsiteX31" fmla="*/ 187580 w 1390325"/>
                  <a:gd name="connsiteY31" fmla="*/ 1862253 h 2365308"/>
                  <a:gd name="connsiteX32" fmla="*/ 438217 w 1390325"/>
                  <a:gd name="connsiteY32" fmla="*/ 1740519 h 2365308"/>
                  <a:gd name="connsiteX33" fmla="*/ 379629 w 1390325"/>
                  <a:gd name="connsiteY33" fmla="*/ 1560773 h 2365308"/>
                  <a:gd name="connsiteX34" fmla="*/ 427773 w 1390325"/>
                  <a:gd name="connsiteY34" fmla="*/ 1478775 h 2365308"/>
                  <a:gd name="connsiteX35" fmla="*/ 636991 w 1390325"/>
                  <a:gd name="connsiteY35" fmla="*/ 1501034 h 2365308"/>
                  <a:gd name="connsiteX36" fmla="*/ 699474 w 1390325"/>
                  <a:gd name="connsiteY36" fmla="*/ 1363148 h 2365308"/>
                  <a:gd name="connsiteX37" fmla="*/ 590617 w 1390325"/>
                  <a:gd name="connsiteY37" fmla="*/ 1152691 h 2365308"/>
                  <a:gd name="connsiteX38" fmla="*/ 699474 w 1390325"/>
                  <a:gd name="connsiteY38" fmla="*/ 1087376 h 2365308"/>
                  <a:gd name="connsiteX39" fmla="*/ 438217 w 1390325"/>
                  <a:gd name="connsiteY39" fmla="*/ 1043834 h 2365308"/>
                  <a:gd name="connsiteX40" fmla="*/ 510788 w 1390325"/>
                  <a:gd name="connsiteY40" fmla="*/ 855148 h 2365308"/>
                  <a:gd name="connsiteX41" fmla="*/ 468351 w 1390325"/>
                  <a:gd name="connsiteY41" fmla="*/ 732308 h 2365308"/>
                  <a:gd name="connsiteX42" fmla="*/ 358388 w 1390325"/>
                  <a:gd name="connsiteY42" fmla="*/ 891434 h 2365308"/>
                  <a:gd name="connsiteX43" fmla="*/ 350600 w 1390325"/>
                  <a:gd name="connsiteY43" fmla="*/ 817181 h 2365308"/>
                  <a:gd name="connsiteX44" fmla="*/ 448882 w 1390325"/>
                  <a:gd name="connsiteY44" fmla="*/ 604422 h 2365308"/>
                  <a:gd name="connsiteX45" fmla="*/ 358388 w 1390325"/>
                  <a:gd name="connsiteY45" fmla="*/ 637434 h 2365308"/>
                  <a:gd name="connsiteX46" fmla="*/ 430960 w 1390325"/>
                  <a:gd name="connsiteY46" fmla="*/ 434234 h 2365308"/>
                  <a:gd name="connsiteX47" fmla="*/ 525302 w 1390325"/>
                  <a:gd name="connsiteY47" fmla="*/ 354405 h 2365308"/>
                  <a:gd name="connsiteX48" fmla="*/ 461138 w 1390325"/>
                  <a:gd name="connsiteY48" fmla="*/ 230458 h 2365308"/>
                  <a:gd name="connsiteX49" fmla="*/ 641372 w 1390325"/>
                  <a:gd name="connsiteY49" fmla="*/ 79253 h 2365308"/>
                  <a:gd name="connsiteX0" fmla="*/ 636371 w 1390325"/>
                  <a:gd name="connsiteY0" fmla="*/ 0 h 2306764"/>
                  <a:gd name="connsiteX1" fmla="*/ 738415 w 1390325"/>
                  <a:gd name="connsiteY1" fmla="*/ 12966 h 2306764"/>
                  <a:gd name="connsiteX2" fmla="*/ 902674 w 1390325"/>
                  <a:gd name="connsiteY2" fmla="*/ 41861 h 2306764"/>
                  <a:gd name="connsiteX3" fmla="*/ 706731 w 1390325"/>
                  <a:gd name="connsiteY3" fmla="*/ 274090 h 2306764"/>
                  <a:gd name="connsiteX4" fmla="*/ 1038878 w 1390325"/>
                  <a:gd name="connsiteY4" fmla="*/ 332190 h 2306764"/>
                  <a:gd name="connsiteX5" fmla="*/ 866388 w 1390325"/>
                  <a:gd name="connsiteY5" fmla="*/ 622432 h 2306764"/>
                  <a:gd name="connsiteX6" fmla="*/ 820057 w 1390325"/>
                  <a:gd name="connsiteY6" fmla="*/ 756424 h 2306764"/>
                  <a:gd name="connsiteX7" fmla="*/ 945155 w 1390325"/>
                  <a:gd name="connsiteY7" fmla="*/ 864352 h 2306764"/>
                  <a:gd name="connsiteX8" fmla="*/ 997017 w 1390325"/>
                  <a:gd name="connsiteY8" fmla="*/ 1173975 h 2306764"/>
                  <a:gd name="connsiteX9" fmla="*/ 1129858 w 1390325"/>
                  <a:gd name="connsiteY9" fmla="*/ 1296285 h 2306764"/>
                  <a:gd name="connsiteX10" fmla="*/ 1134902 w 1390325"/>
                  <a:gd name="connsiteY10" fmla="*/ 1696490 h 2306764"/>
                  <a:gd name="connsiteX11" fmla="*/ 1268363 w 1390325"/>
                  <a:gd name="connsiteY11" fmla="*/ 1688127 h 2306764"/>
                  <a:gd name="connsiteX12" fmla="*/ 1388902 w 1390325"/>
                  <a:gd name="connsiteY12" fmla="*/ 1790832 h 2306764"/>
                  <a:gd name="connsiteX13" fmla="*/ 1323588 w 1390325"/>
                  <a:gd name="connsiteY13" fmla="*/ 1943232 h 2306764"/>
                  <a:gd name="connsiteX14" fmla="*/ 1163931 w 1390325"/>
                  <a:gd name="connsiteY14" fmla="*/ 2081118 h 2306764"/>
                  <a:gd name="connsiteX15" fmla="*/ 1200217 w 1390325"/>
                  <a:gd name="connsiteY15" fmla="*/ 2102890 h 2306764"/>
                  <a:gd name="connsiteX16" fmla="*/ 1301817 w 1390325"/>
                  <a:gd name="connsiteY16" fmla="*/ 2139175 h 2306764"/>
                  <a:gd name="connsiteX17" fmla="*/ 1018788 w 1390325"/>
                  <a:gd name="connsiteY17" fmla="*/ 2262547 h 2306764"/>
                  <a:gd name="connsiteX18" fmla="*/ 801074 w 1390325"/>
                  <a:gd name="connsiteY18" fmla="*/ 2182718 h 2306764"/>
                  <a:gd name="connsiteX19" fmla="*/ 663188 w 1390325"/>
                  <a:gd name="connsiteY19" fmla="*/ 2240775 h 2306764"/>
                  <a:gd name="connsiteX20" fmla="*/ 554331 w 1390325"/>
                  <a:gd name="connsiteY20" fmla="*/ 2204490 h 2306764"/>
                  <a:gd name="connsiteX21" fmla="*/ 423702 w 1390325"/>
                  <a:gd name="connsiteY21" fmla="*/ 2175461 h 2306764"/>
                  <a:gd name="connsiteX22" fmla="*/ 358388 w 1390325"/>
                  <a:gd name="connsiteY22" fmla="*/ 2306090 h 2306764"/>
                  <a:gd name="connsiteX23" fmla="*/ 216564 w 1390325"/>
                  <a:gd name="connsiteY23" fmla="*/ 2229048 h 2306764"/>
                  <a:gd name="connsiteX24" fmla="*/ 86908 w 1390325"/>
                  <a:gd name="connsiteY24" fmla="*/ 2286044 h 2306764"/>
                  <a:gd name="connsiteX25" fmla="*/ 5089 w 1390325"/>
                  <a:gd name="connsiteY25" fmla="*/ 2262016 h 2306764"/>
                  <a:gd name="connsiteX26" fmla="*/ 235017 w 1390325"/>
                  <a:gd name="connsiteY26" fmla="*/ 2117404 h 2306764"/>
                  <a:gd name="connsiteX27" fmla="*/ 358388 w 1390325"/>
                  <a:gd name="connsiteY27" fmla="*/ 2001290 h 2306764"/>
                  <a:gd name="connsiteX28" fmla="*/ 539817 w 1390325"/>
                  <a:gd name="connsiteY28" fmla="*/ 2037575 h 2306764"/>
                  <a:gd name="connsiteX29" fmla="*/ 626902 w 1390325"/>
                  <a:gd name="connsiteY29" fmla="*/ 1928718 h 2306764"/>
                  <a:gd name="connsiteX30" fmla="*/ 438217 w 1390325"/>
                  <a:gd name="connsiteY30" fmla="*/ 1979518 h 2306764"/>
                  <a:gd name="connsiteX31" fmla="*/ 187580 w 1390325"/>
                  <a:gd name="connsiteY31" fmla="*/ 1803709 h 2306764"/>
                  <a:gd name="connsiteX32" fmla="*/ 438217 w 1390325"/>
                  <a:gd name="connsiteY32" fmla="*/ 1681975 h 2306764"/>
                  <a:gd name="connsiteX33" fmla="*/ 379629 w 1390325"/>
                  <a:gd name="connsiteY33" fmla="*/ 1502229 h 2306764"/>
                  <a:gd name="connsiteX34" fmla="*/ 427773 w 1390325"/>
                  <a:gd name="connsiteY34" fmla="*/ 1420231 h 2306764"/>
                  <a:gd name="connsiteX35" fmla="*/ 636991 w 1390325"/>
                  <a:gd name="connsiteY35" fmla="*/ 1442490 h 2306764"/>
                  <a:gd name="connsiteX36" fmla="*/ 699474 w 1390325"/>
                  <a:gd name="connsiteY36" fmla="*/ 1304604 h 2306764"/>
                  <a:gd name="connsiteX37" fmla="*/ 590617 w 1390325"/>
                  <a:gd name="connsiteY37" fmla="*/ 1094147 h 2306764"/>
                  <a:gd name="connsiteX38" fmla="*/ 699474 w 1390325"/>
                  <a:gd name="connsiteY38" fmla="*/ 1028832 h 2306764"/>
                  <a:gd name="connsiteX39" fmla="*/ 438217 w 1390325"/>
                  <a:gd name="connsiteY39" fmla="*/ 985290 h 2306764"/>
                  <a:gd name="connsiteX40" fmla="*/ 510788 w 1390325"/>
                  <a:gd name="connsiteY40" fmla="*/ 796604 h 2306764"/>
                  <a:gd name="connsiteX41" fmla="*/ 468351 w 1390325"/>
                  <a:gd name="connsiteY41" fmla="*/ 673764 h 2306764"/>
                  <a:gd name="connsiteX42" fmla="*/ 358388 w 1390325"/>
                  <a:gd name="connsiteY42" fmla="*/ 832890 h 2306764"/>
                  <a:gd name="connsiteX43" fmla="*/ 350600 w 1390325"/>
                  <a:gd name="connsiteY43" fmla="*/ 758637 h 2306764"/>
                  <a:gd name="connsiteX44" fmla="*/ 448882 w 1390325"/>
                  <a:gd name="connsiteY44" fmla="*/ 545878 h 2306764"/>
                  <a:gd name="connsiteX45" fmla="*/ 358388 w 1390325"/>
                  <a:gd name="connsiteY45" fmla="*/ 578890 h 2306764"/>
                  <a:gd name="connsiteX46" fmla="*/ 430960 w 1390325"/>
                  <a:gd name="connsiteY46" fmla="*/ 375690 h 2306764"/>
                  <a:gd name="connsiteX47" fmla="*/ 525302 w 1390325"/>
                  <a:gd name="connsiteY47" fmla="*/ 295861 h 2306764"/>
                  <a:gd name="connsiteX48" fmla="*/ 461138 w 1390325"/>
                  <a:gd name="connsiteY48" fmla="*/ 171914 h 2306764"/>
                  <a:gd name="connsiteX49" fmla="*/ 641372 w 1390325"/>
                  <a:gd name="connsiteY49" fmla="*/ 20709 h 2306764"/>
                  <a:gd name="connsiteX0" fmla="*/ 636371 w 1390325"/>
                  <a:gd name="connsiteY0" fmla="*/ 12745 h 2319509"/>
                  <a:gd name="connsiteX1" fmla="*/ 738415 w 1390325"/>
                  <a:gd name="connsiteY1" fmla="*/ 25711 h 2319509"/>
                  <a:gd name="connsiteX2" fmla="*/ 902674 w 1390325"/>
                  <a:gd name="connsiteY2" fmla="*/ 54606 h 2319509"/>
                  <a:gd name="connsiteX3" fmla="*/ 706731 w 1390325"/>
                  <a:gd name="connsiteY3" fmla="*/ 286835 h 2319509"/>
                  <a:gd name="connsiteX4" fmla="*/ 1038878 w 1390325"/>
                  <a:gd name="connsiteY4" fmla="*/ 344935 h 2319509"/>
                  <a:gd name="connsiteX5" fmla="*/ 866388 w 1390325"/>
                  <a:gd name="connsiteY5" fmla="*/ 635177 h 2319509"/>
                  <a:gd name="connsiteX6" fmla="*/ 820057 w 1390325"/>
                  <a:gd name="connsiteY6" fmla="*/ 769169 h 2319509"/>
                  <a:gd name="connsiteX7" fmla="*/ 945155 w 1390325"/>
                  <a:gd name="connsiteY7" fmla="*/ 877097 h 2319509"/>
                  <a:gd name="connsiteX8" fmla="*/ 997017 w 1390325"/>
                  <a:gd name="connsiteY8" fmla="*/ 1186720 h 2319509"/>
                  <a:gd name="connsiteX9" fmla="*/ 1129858 w 1390325"/>
                  <a:gd name="connsiteY9" fmla="*/ 1309030 h 2319509"/>
                  <a:gd name="connsiteX10" fmla="*/ 1134902 w 1390325"/>
                  <a:gd name="connsiteY10" fmla="*/ 1709235 h 2319509"/>
                  <a:gd name="connsiteX11" fmla="*/ 1268363 w 1390325"/>
                  <a:gd name="connsiteY11" fmla="*/ 1700872 h 2319509"/>
                  <a:gd name="connsiteX12" fmla="*/ 1388902 w 1390325"/>
                  <a:gd name="connsiteY12" fmla="*/ 1803577 h 2319509"/>
                  <a:gd name="connsiteX13" fmla="*/ 1323588 w 1390325"/>
                  <a:gd name="connsiteY13" fmla="*/ 1955977 h 2319509"/>
                  <a:gd name="connsiteX14" fmla="*/ 1163931 w 1390325"/>
                  <a:gd name="connsiteY14" fmla="*/ 2093863 h 2319509"/>
                  <a:gd name="connsiteX15" fmla="*/ 1200217 w 1390325"/>
                  <a:gd name="connsiteY15" fmla="*/ 2115635 h 2319509"/>
                  <a:gd name="connsiteX16" fmla="*/ 1301817 w 1390325"/>
                  <a:gd name="connsiteY16" fmla="*/ 2151920 h 2319509"/>
                  <a:gd name="connsiteX17" fmla="*/ 1018788 w 1390325"/>
                  <a:gd name="connsiteY17" fmla="*/ 2275292 h 2319509"/>
                  <a:gd name="connsiteX18" fmla="*/ 801074 w 1390325"/>
                  <a:gd name="connsiteY18" fmla="*/ 2195463 h 2319509"/>
                  <a:gd name="connsiteX19" fmla="*/ 663188 w 1390325"/>
                  <a:gd name="connsiteY19" fmla="*/ 2253520 h 2319509"/>
                  <a:gd name="connsiteX20" fmla="*/ 554331 w 1390325"/>
                  <a:gd name="connsiteY20" fmla="*/ 2217235 h 2319509"/>
                  <a:gd name="connsiteX21" fmla="*/ 423702 w 1390325"/>
                  <a:gd name="connsiteY21" fmla="*/ 2188206 h 2319509"/>
                  <a:gd name="connsiteX22" fmla="*/ 358388 w 1390325"/>
                  <a:gd name="connsiteY22" fmla="*/ 2318835 h 2319509"/>
                  <a:gd name="connsiteX23" fmla="*/ 216564 w 1390325"/>
                  <a:gd name="connsiteY23" fmla="*/ 2241793 h 2319509"/>
                  <a:gd name="connsiteX24" fmla="*/ 86908 w 1390325"/>
                  <a:gd name="connsiteY24" fmla="*/ 2298789 h 2319509"/>
                  <a:gd name="connsiteX25" fmla="*/ 5089 w 1390325"/>
                  <a:gd name="connsiteY25" fmla="*/ 2274761 h 2319509"/>
                  <a:gd name="connsiteX26" fmla="*/ 235017 w 1390325"/>
                  <a:gd name="connsiteY26" fmla="*/ 2130149 h 2319509"/>
                  <a:gd name="connsiteX27" fmla="*/ 358388 w 1390325"/>
                  <a:gd name="connsiteY27" fmla="*/ 2014035 h 2319509"/>
                  <a:gd name="connsiteX28" fmla="*/ 539817 w 1390325"/>
                  <a:gd name="connsiteY28" fmla="*/ 2050320 h 2319509"/>
                  <a:gd name="connsiteX29" fmla="*/ 626902 w 1390325"/>
                  <a:gd name="connsiteY29" fmla="*/ 1941463 h 2319509"/>
                  <a:gd name="connsiteX30" fmla="*/ 438217 w 1390325"/>
                  <a:gd name="connsiteY30" fmla="*/ 1992263 h 2319509"/>
                  <a:gd name="connsiteX31" fmla="*/ 187580 w 1390325"/>
                  <a:gd name="connsiteY31" fmla="*/ 1816454 h 2319509"/>
                  <a:gd name="connsiteX32" fmla="*/ 438217 w 1390325"/>
                  <a:gd name="connsiteY32" fmla="*/ 1694720 h 2319509"/>
                  <a:gd name="connsiteX33" fmla="*/ 379629 w 1390325"/>
                  <a:gd name="connsiteY33" fmla="*/ 1514974 h 2319509"/>
                  <a:gd name="connsiteX34" fmla="*/ 427773 w 1390325"/>
                  <a:gd name="connsiteY34" fmla="*/ 1432976 h 2319509"/>
                  <a:gd name="connsiteX35" fmla="*/ 636991 w 1390325"/>
                  <a:gd name="connsiteY35" fmla="*/ 1455235 h 2319509"/>
                  <a:gd name="connsiteX36" fmla="*/ 699474 w 1390325"/>
                  <a:gd name="connsiteY36" fmla="*/ 1317349 h 2319509"/>
                  <a:gd name="connsiteX37" fmla="*/ 590617 w 1390325"/>
                  <a:gd name="connsiteY37" fmla="*/ 1106892 h 2319509"/>
                  <a:gd name="connsiteX38" fmla="*/ 699474 w 1390325"/>
                  <a:gd name="connsiteY38" fmla="*/ 1041577 h 2319509"/>
                  <a:gd name="connsiteX39" fmla="*/ 438217 w 1390325"/>
                  <a:gd name="connsiteY39" fmla="*/ 998035 h 2319509"/>
                  <a:gd name="connsiteX40" fmla="*/ 510788 w 1390325"/>
                  <a:gd name="connsiteY40" fmla="*/ 809349 h 2319509"/>
                  <a:gd name="connsiteX41" fmla="*/ 468351 w 1390325"/>
                  <a:gd name="connsiteY41" fmla="*/ 686509 h 2319509"/>
                  <a:gd name="connsiteX42" fmla="*/ 358388 w 1390325"/>
                  <a:gd name="connsiteY42" fmla="*/ 845635 h 2319509"/>
                  <a:gd name="connsiteX43" fmla="*/ 350600 w 1390325"/>
                  <a:gd name="connsiteY43" fmla="*/ 771382 h 2319509"/>
                  <a:gd name="connsiteX44" fmla="*/ 448882 w 1390325"/>
                  <a:gd name="connsiteY44" fmla="*/ 558623 h 2319509"/>
                  <a:gd name="connsiteX45" fmla="*/ 358388 w 1390325"/>
                  <a:gd name="connsiteY45" fmla="*/ 591635 h 2319509"/>
                  <a:gd name="connsiteX46" fmla="*/ 430960 w 1390325"/>
                  <a:gd name="connsiteY46" fmla="*/ 388435 h 2319509"/>
                  <a:gd name="connsiteX47" fmla="*/ 525302 w 1390325"/>
                  <a:gd name="connsiteY47" fmla="*/ 308606 h 2319509"/>
                  <a:gd name="connsiteX48" fmla="*/ 461138 w 1390325"/>
                  <a:gd name="connsiteY48" fmla="*/ 184659 h 2319509"/>
                  <a:gd name="connsiteX49" fmla="*/ 674826 w 1390325"/>
                  <a:gd name="connsiteY49" fmla="*/ 0 h 2319509"/>
                  <a:gd name="connsiteX0" fmla="*/ 636371 w 1390325"/>
                  <a:gd name="connsiteY0" fmla="*/ 28244 h 2335008"/>
                  <a:gd name="connsiteX1" fmla="*/ 738415 w 1390325"/>
                  <a:gd name="connsiteY1" fmla="*/ 41210 h 2335008"/>
                  <a:gd name="connsiteX2" fmla="*/ 902674 w 1390325"/>
                  <a:gd name="connsiteY2" fmla="*/ 70105 h 2335008"/>
                  <a:gd name="connsiteX3" fmla="*/ 706731 w 1390325"/>
                  <a:gd name="connsiteY3" fmla="*/ 302334 h 2335008"/>
                  <a:gd name="connsiteX4" fmla="*/ 1038878 w 1390325"/>
                  <a:gd name="connsiteY4" fmla="*/ 360434 h 2335008"/>
                  <a:gd name="connsiteX5" fmla="*/ 866388 w 1390325"/>
                  <a:gd name="connsiteY5" fmla="*/ 650676 h 2335008"/>
                  <a:gd name="connsiteX6" fmla="*/ 820057 w 1390325"/>
                  <a:gd name="connsiteY6" fmla="*/ 784668 h 2335008"/>
                  <a:gd name="connsiteX7" fmla="*/ 945155 w 1390325"/>
                  <a:gd name="connsiteY7" fmla="*/ 892596 h 2335008"/>
                  <a:gd name="connsiteX8" fmla="*/ 997017 w 1390325"/>
                  <a:gd name="connsiteY8" fmla="*/ 1202219 h 2335008"/>
                  <a:gd name="connsiteX9" fmla="*/ 1129858 w 1390325"/>
                  <a:gd name="connsiteY9" fmla="*/ 1324529 h 2335008"/>
                  <a:gd name="connsiteX10" fmla="*/ 1134902 w 1390325"/>
                  <a:gd name="connsiteY10" fmla="*/ 1724734 h 2335008"/>
                  <a:gd name="connsiteX11" fmla="*/ 1268363 w 1390325"/>
                  <a:gd name="connsiteY11" fmla="*/ 1716371 h 2335008"/>
                  <a:gd name="connsiteX12" fmla="*/ 1388902 w 1390325"/>
                  <a:gd name="connsiteY12" fmla="*/ 1819076 h 2335008"/>
                  <a:gd name="connsiteX13" fmla="*/ 1323588 w 1390325"/>
                  <a:gd name="connsiteY13" fmla="*/ 1971476 h 2335008"/>
                  <a:gd name="connsiteX14" fmla="*/ 1163931 w 1390325"/>
                  <a:gd name="connsiteY14" fmla="*/ 2109362 h 2335008"/>
                  <a:gd name="connsiteX15" fmla="*/ 1200217 w 1390325"/>
                  <a:gd name="connsiteY15" fmla="*/ 2131134 h 2335008"/>
                  <a:gd name="connsiteX16" fmla="*/ 1301817 w 1390325"/>
                  <a:gd name="connsiteY16" fmla="*/ 2167419 h 2335008"/>
                  <a:gd name="connsiteX17" fmla="*/ 1018788 w 1390325"/>
                  <a:gd name="connsiteY17" fmla="*/ 2290791 h 2335008"/>
                  <a:gd name="connsiteX18" fmla="*/ 801074 w 1390325"/>
                  <a:gd name="connsiteY18" fmla="*/ 2210962 h 2335008"/>
                  <a:gd name="connsiteX19" fmla="*/ 663188 w 1390325"/>
                  <a:gd name="connsiteY19" fmla="*/ 2269019 h 2335008"/>
                  <a:gd name="connsiteX20" fmla="*/ 554331 w 1390325"/>
                  <a:gd name="connsiteY20" fmla="*/ 2232734 h 2335008"/>
                  <a:gd name="connsiteX21" fmla="*/ 423702 w 1390325"/>
                  <a:gd name="connsiteY21" fmla="*/ 2203705 h 2335008"/>
                  <a:gd name="connsiteX22" fmla="*/ 358388 w 1390325"/>
                  <a:gd name="connsiteY22" fmla="*/ 2334334 h 2335008"/>
                  <a:gd name="connsiteX23" fmla="*/ 216564 w 1390325"/>
                  <a:gd name="connsiteY23" fmla="*/ 2257292 h 2335008"/>
                  <a:gd name="connsiteX24" fmla="*/ 86908 w 1390325"/>
                  <a:gd name="connsiteY24" fmla="*/ 2314288 h 2335008"/>
                  <a:gd name="connsiteX25" fmla="*/ 5089 w 1390325"/>
                  <a:gd name="connsiteY25" fmla="*/ 2290260 h 2335008"/>
                  <a:gd name="connsiteX26" fmla="*/ 235017 w 1390325"/>
                  <a:gd name="connsiteY26" fmla="*/ 2145648 h 2335008"/>
                  <a:gd name="connsiteX27" fmla="*/ 358388 w 1390325"/>
                  <a:gd name="connsiteY27" fmla="*/ 2029534 h 2335008"/>
                  <a:gd name="connsiteX28" fmla="*/ 539817 w 1390325"/>
                  <a:gd name="connsiteY28" fmla="*/ 2065819 h 2335008"/>
                  <a:gd name="connsiteX29" fmla="*/ 626902 w 1390325"/>
                  <a:gd name="connsiteY29" fmla="*/ 1956962 h 2335008"/>
                  <a:gd name="connsiteX30" fmla="*/ 438217 w 1390325"/>
                  <a:gd name="connsiteY30" fmla="*/ 2007762 h 2335008"/>
                  <a:gd name="connsiteX31" fmla="*/ 187580 w 1390325"/>
                  <a:gd name="connsiteY31" fmla="*/ 1831953 h 2335008"/>
                  <a:gd name="connsiteX32" fmla="*/ 438217 w 1390325"/>
                  <a:gd name="connsiteY32" fmla="*/ 1710219 h 2335008"/>
                  <a:gd name="connsiteX33" fmla="*/ 379629 w 1390325"/>
                  <a:gd name="connsiteY33" fmla="*/ 1530473 h 2335008"/>
                  <a:gd name="connsiteX34" fmla="*/ 427773 w 1390325"/>
                  <a:gd name="connsiteY34" fmla="*/ 1448475 h 2335008"/>
                  <a:gd name="connsiteX35" fmla="*/ 636991 w 1390325"/>
                  <a:gd name="connsiteY35" fmla="*/ 1470734 h 2335008"/>
                  <a:gd name="connsiteX36" fmla="*/ 699474 w 1390325"/>
                  <a:gd name="connsiteY36" fmla="*/ 1332848 h 2335008"/>
                  <a:gd name="connsiteX37" fmla="*/ 590617 w 1390325"/>
                  <a:gd name="connsiteY37" fmla="*/ 1122391 h 2335008"/>
                  <a:gd name="connsiteX38" fmla="*/ 699474 w 1390325"/>
                  <a:gd name="connsiteY38" fmla="*/ 1057076 h 2335008"/>
                  <a:gd name="connsiteX39" fmla="*/ 438217 w 1390325"/>
                  <a:gd name="connsiteY39" fmla="*/ 1013534 h 2335008"/>
                  <a:gd name="connsiteX40" fmla="*/ 510788 w 1390325"/>
                  <a:gd name="connsiteY40" fmla="*/ 824848 h 2335008"/>
                  <a:gd name="connsiteX41" fmla="*/ 468351 w 1390325"/>
                  <a:gd name="connsiteY41" fmla="*/ 702008 h 2335008"/>
                  <a:gd name="connsiteX42" fmla="*/ 358388 w 1390325"/>
                  <a:gd name="connsiteY42" fmla="*/ 861134 h 2335008"/>
                  <a:gd name="connsiteX43" fmla="*/ 350600 w 1390325"/>
                  <a:gd name="connsiteY43" fmla="*/ 786881 h 2335008"/>
                  <a:gd name="connsiteX44" fmla="*/ 448882 w 1390325"/>
                  <a:gd name="connsiteY44" fmla="*/ 574122 h 2335008"/>
                  <a:gd name="connsiteX45" fmla="*/ 358388 w 1390325"/>
                  <a:gd name="connsiteY45" fmla="*/ 607134 h 2335008"/>
                  <a:gd name="connsiteX46" fmla="*/ 430960 w 1390325"/>
                  <a:gd name="connsiteY46" fmla="*/ 403934 h 2335008"/>
                  <a:gd name="connsiteX47" fmla="*/ 525302 w 1390325"/>
                  <a:gd name="connsiteY47" fmla="*/ 324105 h 2335008"/>
                  <a:gd name="connsiteX48" fmla="*/ 461138 w 1390325"/>
                  <a:gd name="connsiteY48" fmla="*/ 200158 h 2335008"/>
                  <a:gd name="connsiteX49" fmla="*/ 645767 w 1390325"/>
                  <a:gd name="connsiteY49" fmla="*/ 0 h 2335008"/>
                  <a:gd name="connsiteX0" fmla="*/ 675117 w 1390325"/>
                  <a:gd name="connsiteY0" fmla="*/ 6934 h 2335008"/>
                  <a:gd name="connsiteX1" fmla="*/ 738415 w 1390325"/>
                  <a:gd name="connsiteY1" fmla="*/ 41210 h 2335008"/>
                  <a:gd name="connsiteX2" fmla="*/ 902674 w 1390325"/>
                  <a:gd name="connsiteY2" fmla="*/ 70105 h 2335008"/>
                  <a:gd name="connsiteX3" fmla="*/ 706731 w 1390325"/>
                  <a:gd name="connsiteY3" fmla="*/ 302334 h 2335008"/>
                  <a:gd name="connsiteX4" fmla="*/ 1038878 w 1390325"/>
                  <a:gd name="connsiteY4" fmla="*/ 360434 h 2335008"/>
                  <a:gd name="connsiteX5" fmla="*/ 866388 w 1390325"/>
                  <a:gd name="connsiteY5" fmla="*/ 650676 h 2335008"/>
                  <a:gd name="connsiteX6" fmla="*/ 820057 w 1390325"/>
                  <a:gd name="connsiteY6" fmla="*/ 784668 h 2335008"/>
                  <a:gd name="connsiteX7" fmla="*/ 945155 w 1390325"/>
                  <a:gd name="connsiteY7" fmla="*/ 892596 h 2335008"/>
                  <a:gd name="connsiteX8" fmla="*/ 997017 w 1390325"/>
                  <a:gd name="connsiteY8" fmla="*/ 1202219 h 2335008"/>
                  <a:gd name="connsiteX9" fmla="*/ 1129858 w 1390325"/>
                  <a:gd name="connsiteY9" fmla="*/ 1324529 h 2335008"/>
                  <a:gd name="connsiteX10" fmla="*/ 1134902 w 1390325"/>
                  <a:gd name="connsiteY10" fmla="*/ 1724734 h 2335008"/>
                  <a:gd name="connsiteX11" fmla="*/ 1268363 w 1390325"/>
                  <a:gd name="connsiteY11" fmla="*/ 1716371 h 2335008"/>
                  <a:gd name="connsiteX12" fmla="*/ 1388902 w 1390325"/>
                  <a:gd name="connsiteY12" fmla="*/ 1819076 h 2335008"/>
                  <a:gd name="connsiteX13" fmla="*/ 1323588 w 1390325"/>
                  <a:gd name="connsiteY13" fmla="*/ 1971476 h 2335008"/>
                  <a:gd name="connsiteX14" fmla="*/ 1163931 w 1390325"/>
                  <a:gd name="connsiteY14" fmla="*/ 2109362 h 2335008"/>
                  <a:gd name="connsiteX15" fmla="*/ 1200217 w 1390325"/>
                  <a:gd name="connsiteY15" fmla="*/ 2131134 h 2335008"/>
                  <a:gd name="connsiteX16" fmla="*/ 1301817 w 1390325"/>
                  <a:gd name="connsiteY16" fmla="*/ 2167419 h 2335008"/>
                  <a:gd name="connsiteX17" fmla="*/ 1018788 w 1390325"/>
                  <a:gd name="connsiteY17" fmla="*/ 2290791 h 2335008"/>
                  <a:gd name="connsiteX18" fmla="*/ 801074 w 1390325"/>
                  <a:gd name="connsiteY18" fmla="*/ 2210962 h 2335008"/>
                  <a:gd name="connsiteX19" fmla="*/ 663188 w 1390325"/>
                  <a:gd name="connsiteY19" fmla="*/ 2269019 h 2335008"/>
                  <a:gd name="connsiteX20" fmla="*/ 554331 w 1390325"/>
                  <a:gd name="connsiteY20" fmla="*/ 2232734 h 2335008"/>
                  <a:gd name="connsiteX21" fmla="*/ 423702 w 1390325"/>
                  <a:gd name="connsiteY21" fmla="*/ 2203705 h 2335008"/>
                  <a:gd name="connsiteX22" fmla="*/ 358388 w 1390325"/>
                  <a:gd name="connsiteY22" fmla="*/ 2334334 h 2335008"/>
                  <a:gd name="connsiteX23" fmla="*/ 216564 w 1390325"/>
                  <a:gd name="connsiteY23" fmla="*/ 2257292 h 2335008"/>
                  <a:gd name="connsiteX24" fmla="*/ 86908 w 1390325"/>
                  <a:gd name="connsiteY24" fmla="*/ 2314288 h 2335008"/>
                  <a:gd name="connsiteX25" fmla="*/ 5089 w 1390325"/>
                  <a:gd name="connsiteY25" fmla="*/ 2290260 h 2335008"/>
                  <a:gd name="connsiteX26" fmla="*/ 235017 w 1390325"/>
                  <a:gd name="connsiteY26" fmla="*/ 2145648 h 2335008"/>
                  <a:gd name="connsiteX27" fmla="*/ 358388 w 1390325"/>
                  <a:gd name="connsiteY27" fmla="*/ 2029534 h 2335008"/>
                  <a:gd name="connsiteX28" fmla="*/ 539817 w 1390325"/>
                  <a:gd name="connsiteY28" fmla="*/ 2065819 h 2335008"/>
                  <a:gd name="connsiteX29" fmla="*/ 626902 w 1390325"/>
                  <a:gd name="connsiteY29" fmla="*/ 1956962 h 2335008"/>
                  <a:gd name="connsiteX30" fmla="*/ 438217 w 1390325"/>
                  <a:gd name="connsiteY30" fmla="*/ 2007762 h 2335008"/>
                  <a:gd name="connsiteX31" fmla="*/ 187580 w 1390325"/>
                  <a:gd name="connsiteY31" fmla="*/ 1831953 h 2335008"/>
                  <a:gd name="connsiteX32" fmla="*/ 438217 w 1390325"/>
                  <a:gd name="connsiteY32" fmla="*/ 1710219 h 2335008"/>
                  <a:gd name="connsiteX33" fmla="*/ 379629 w 1390325"/>
                  <a:gd name="connsiteY33" fmla="*/ 1530473 h 2335008"/>
                  <a:gd name="connsiteX34" fmla="*/ 427773 w 1390325"/>
                  <a:gd name="connsiteY34" fmla="*/ 1448475 h 2335008"/>
                  <a:gd name="connsiteX35" fmla="*/ 636991 w 1390325"/>
                  <a:gd name="connsiteY35" fmla="*/ 1470734 h 2335008"/>
                  <a:gd name="connsiteX36" fmla="*/ 699474 w 1390325"/>
                  <a:gd name="connsiteY36" fmla="*/ 1332848 h 2335008"/>
                  <a:gd name="connsiteX37" fmla="*/ 590617 w 1390325"/>
                  <a:gd name="connsiteY37" fmla="*/ 1122391 h 2335008"/>
                  <a:gd name="connsiteX38" fmla="*/ 699474 w 1390325"/>
                  <a:gd name="connsiteY38" fmla="*/ 1057076 h 2335008"/>
                  <a:gd name="connsiteX39" fmla="*/ 438217 w 1390325"/>
                  <a:gd name="connsiteY39" fmla="*/ 1013534 h 2335008"/>
                  <a:gd name="connsiteX40" fmla="*/ 510788 w 1390325"/>
                  <a:gd name="connsiteY40" fmla="*/ 824848 h 2335008"/>
                  <a:gd name="connsiteX41" fmla="*/ 468351 w 1390325"/>
                  <a:gd name="connsiteY41" fmla="*/ 702008 h 2335008"/>
                  <a:gd name="connsiteX42" fmla="*/ 358388 w 1390325"/>
                  <a:gd name="connsiteY42" fmla="*/ 861134 h 2335008"/>
                  <a:gd name="connsiteX43" fmla="*/ 350600 w 1390325"/>
                  <a:gd name="connsiteY43" fmla="*/ 786881 h 2335008"/>
                  <a:gd name="connsiteX44" fmla="*/ 448882 w 1390325"/>
                  <a:gd name="connsiteY44" fmla="*/ 574122 h 2335008"/>
                  <a:gd name="connsiteX45" fmla="*/ 358388 w 1390325"/>
                  <a:gd name="connsiteY45" fmla="*/ 607134 h 2335008"/>
                  <a:gd name="connsiteX46" fmla="*/ 430960 w 1390325"/>
                  <a:gd name="connsiteY46" fmla="*/ 403934 h 2335008"/>
                  <a:gd name="connsiteX47" fmla="*/ 525302 w 1390325"/>
                  <a:gd name="connsiteY47" fmla="*/ 324105 h 2335008"/>
                  <a:gd name="connsiteX48" fmla="*/ 461138 w 1390325"/>
                  <a:gd name="connsiteY48" fmla="*/ 200158 h 2335008"/>
                  <a:gd name="connsiteX49" fmla="*/ 645767 w 1390325"/>
                  <a:gd name="connsiteY49" fmla="*/ 0 h 2335008"/>
                  <a:gd name="connsiteX0" fmla="*/ 675117 w 1390325"/>
                  <a:gd name="connsiteY0" fmla="*/ 0 h 2328074"/>
                  <a:gd name="connsiteX1" fmla="*/ 738415 w 1390325"/>
                  <a:gd name="connsiteY1" fmla="*/ 34276 h 2328074"/>
                  <a:gd name="connsiteX2" fmla="*/ 902674 w 1390325"/>
                  <a:gd name="connsiteY2" fmla="*/ 63171 h 2328074"/>
                  <a:gd name="connsiteX3" fmla="*/ 706731 w 1390325"/>
                  <a:gd name="connsiteY3" fmla="*/ 295400 h 2328074"/>
                  <a:gd name="connsiteX4" fmla="*/ 1038878 w 1390325"/>
                  <a:gd name="connsiteY4" fmla="*/ 353500 h 2328074"/>
                  <a:gd name="connsiteX5" fmla="*/ 866388 w 1390325"/>
                  <a:gd name="connsiteY5" fmla="*/ 643742 h 2328074"/>
                  <a:gd name="connsiteX6" fmla="*/ 820057 w 1390325"/>
                  <a:gd name="connsiteY6" fmla="*/ 777734 h 2328074"/>
                  <a:gd name="connsiteX7" fmla="*/ 945155 w 1390325"/>
                  <a:gd name="connsiteY7" fmla="*/ 885662 h 2328074"/>
                  <a:gd name="connsiteX8" fmla="*/ 997017 w 1390325"/>
                  <a:gd name="connsiteY8" fmla="*/ 1195285 h 2328074"/>
                  <a:gd name="connsiteX9" fmla="*/ 1129858 w 1390325"/>
                  <a:gd name="connsiteY9" fmla="*/ 1317595 h 2328074"/>
                  <a:gd name="connsiteX10" fmla="*/ 1134902 w 1390325"/>
                  <a:gd name="connsiteY10" fmla="*/ 1717800 h 2328074"/>
                  <a:gd name="connsiteX11" fmla="*/ 1268363 w 1390325"/>
                  <a:gd name="connsiteY11" fmla="*/ 1709437 h 2328074"/>
                  <a:gd name="connsiteX12" fmla="*/ 1388902 w 1390325"/>
                  <a:gd name="connsiteY12" fmla="*/ 1812142 h 2328074"/>
                  <a:gd name="connsiteX13" fmla="*/ 1323588 w 1390325"/>
                  <a:gd name="connsiteY13" fmla="*/ 1964542 h 2328074"/>
                  <a:gd name="connsiteX14" fmla="*/ 1163931 w 1390325"/>
                  <a:gd name="connsiteY14" fmla="*/ 2102428 h 2328074"/>
                  <a:gd name="connsiteX15" fmla="*/ 1200217 w 1390325"/>
                  <a:gd name="connsiteY15" fmla="*/ 2124200 h 2328074"/>
                  <a:gd name="connsiteX16" fmla="*/ 1301817 w 1390325"/>
                  <a:gd name="connsiteY16" fmla="*/ 2160485 h 2328074"/>
                  <a:gd name="connsiteX17" fmla="*/ 1018788 w 1390325"/>
                  <a:gd name="connsiteY17" fmla="*/ 2283857 h 2328074"/>
                  <a:gd name="connsiteX18" fmla="*/ 801074 w 1390325"/>
                  <a:gd name="connsiteY18" fmla="*/ 2204028 h 2328074"/>
                  <a:gd name="connsiteX19" fmla="*/ 663188 w 1390325"/>
                  <a:gd name="connsiteY19" fmla="*/ 2262085 h 2328074"/>
                  <a:gd name="connsiteX20" fmla="*/ 554331 w 1390325"/>
                  <a:gd name="connsiteY20" fmla="*/ 2225800 h 2328074"/>
                  <a:gd name="connsiteX21" fmla="*/ 423702 w 1390325"/>
                  <a:gd name="connsiteY21" fmla="*/ 2196771 h 2328074"/>
                  <a:gd name="connsiteX22" fmla="*/ 358388 w 1390325"/>
                  <a:gd name="connsiteY22" fmla="*/ 2327400 h 2328074"/>
                  <a:gd name="connsiteX23" fmla="*/ 216564 w 1390325"/>
                  <a:gd name="connsiteY23" fmla="*/ 2250358 h 2328074"/>
                  <a:gd name="connsiteX24" fmla="*/ 86908 w 1390325"/>
                  <a:gd name="connsiteY24" fmla="*/ 2307354 h 2328074"/>
                  <a:gd name="connsiteX25" fmla="*/ 5089 w 1390325"/>
                  <a:gd name="connsiteY25" fmla="*/ 2283326 h 2328074"/>
                  <a:gd name="connsiteX26" fmla="*/ 235017 w 1390325"/>
                  <a:gd name="connsiteY26" fmla="*/ 2138714 h 2328074"/>
                  <a:gd name="connsiteX27" fmla="*/ 358388 w 1390325"/>
                  <a:gd name="connsiteY27" fmla="*/ 2022600 h 2328074"/>
                  <a:gd name="connsiteX28" fmla="*/ 539817 w 1390325"/>
                  <a:gd name="connsiteY28" fmla="*/ 2058885 h 2328074"/>
                  <a:gd name="connsiteX29" fmla="*/ 626902 w 1390325"/>
                  <a:gd name="connsiteY29" fmla="*/ 1950028 h 2328074"/>
                  <a:gd name="connsiteX30" fmla="*/ 438217 w 1390325"/>
                  <a:gd name="connsiteY30" fmla="*/ 2000828 h 2328074"/>
                  <a:gd name="connsiteX31" fmla="*/ 187580 w 1390325"/>
                  <a:gd name="connsiteY31" fmla="*/ 1825019 h 2328074"/>
                  <a:gd name="connsiteX32" fmla="*/ 438217 w 1390325"/>
                  <a:gd name="connsiteY32" fmla="*/ 1703285 h 2328074"/>
                  <a:gd name="connsiteX33" fmla="*/ 379629 w 1390325"/>
                  <a:gd name="connsiteY33" fmla="*/ 1523539 h 2328074"/>
                  <a:gd name="connsiteX34" fmla="*/ 427773 w 1390325"/>
                  <a:gd name="connsiteY34" fmla="*/ 1441541 h 2328074"/>
                  <a:gd name="connsiteX35" fmla="*/ 636991 w 1390325"/>
                  <a:gd name="connsiteY35" fmla="*/ 1463800 h 2328074"/>
                  <a:gd name="connsiteX36" fmla="*/ 699474 w 1390325"/>
                  <a:gd name="connsiteY36" fmla="*/ 1325914 h 2328074"/>
                  <a:gd name="connsiteX37" fmla="*/ 590617 w 1390325"/>
                  <a:gd name="connsiteY37" fmla="*/ 1115457 h 2328074"/>
                  <a:gd name="connsiteX38" fmla="*/ 699474 w 1390325"/>
                  <a:gd name="connsiteY38" fmla="*/ 1050142 h 2328074"/>
                  <a:gd name="connsiteX39" fmla="*/ 438217 w 1390325"/>
                  <a:gd name="connsiteY39" fmla="*/ 1006600 h 2328074"/>
                  <a:gd name="connsiteX40" fmla="*/ 510788 w 1390325"/>
                  <a:gd name="connsiteY40" fmla="*/ 817914 h 2328074"/>
                  <a:gd name="connsiteX41" fmla="*/ 468351 w 1390325"/>
                  <a:gd name="connsiteY41" fmla="*/ 695074 h 2328074"/>
                  <a:gd name="connsiteX42" fmla="*/ 358388 w 1390325"/>
                  <a:gd name="connsiteY42" fmla="*/ 854200 h 2328074"/>
                  <a:gd name="connsiteX43" fmla="*/ 350600 w 1390325"/>
                  <a:gd name="connsiteY43" fmla="*/ 779947 h 2328074"/>
                  <a:gd name="connsiteX44" fmla="*/ 448882 w 1390325"/>
                  <a:gd name="connsiteY44" fmla="*/ 567188 h 2328074"/>
                  <a:gd name="connsiteX45" fmla="*/ 358388 w 1390325"/>
                  <a:gd name="connsiteY45" fmla="*/ 600200 h 2328074"/>
                  <a:gd name="connsiteX46" fmla="*/ 430960 w 1390325"/>
                  <a:gd name="connsiteY46" fmla="*/ 397000 h 2328074"/>
                  <a:gd name="connsiteX47" fmla="*/ 525302 w 1390325"/>
                  <a:gd name="connsiteY47" fmla="*/ 317171 h 2328074"/>
                  <a:gd name="connsiteX48" fmla="*/ 461138 w 1390325"/>
                  <a:gd name="connsiteY48" fmla="*/ 193224 h 2328074"/>
                  <a:gd name="connsiteX49" fmla="*/ 601209 w 1390325"/>
                  <a:gd name="connsiteY49" fmla="*/ 60871 h 2328074"/>
                  <a:gd name="connsiteX0" fmla="*/ 657681 w 1390325"/>
                  <a:gd name="connsiteY0" fmla="*/ 0 h 2345510"/>
                  <a:gd name="connsiteX1" fmla="*/ 738415 w 1390325"/>
                  <a:gd name="connsiteY1" fmla="*/ 51712 h 2345510"/>
                  <a:gd name="connsiteX2" fmla="*/ 902674 w 1390325"/>
                  <a:gd name="connsiteY2" fmla="*/ 80607 h 2345510"/>
                  <a:gd name="connsiteX3" fmla="*/ 706731 w 1390325"/>
                  <a:gd name="connsiteY3" fmla="*/ 312836 h 2345510"/>
                  <a:gd name="connsiteX4" fmla="*/ 1038878 w 1390325"/>
                  <a:gd name="connsiteY4" fmla="*/ 370936 h 2345510"/>
                  <a:gd name="connsiteX5" fmla="*/ 866388 w 1390325"/>
                  <a:gd name="connsiteY5" fmla="*/ 661178 h 2345510"/>
                  <a:gd name="connsiteX6" fmla="*/ 820057 w 1390325"/>
                  <a:gd name="connsiteY6" fmla="*/ 795170 h 2345510"/>
                  <a:gd name="connsiteX7" fmla="*/ 945155 w 1390325"/>
                  <a:gd name="connsiteY7" fmla="*/ 903098 h 2345510"/>
                  <a:gd name="connsiteX8" fmla="*/ 997017 w 1390325"/>
                  <a:gd name="connsiteY8" fmla="*/ 1212721 h 2345510"/>
                  <a:gd name="connsiteX9" fmla="*/ 1129858 w 1390325"/>
                  <a:gd name="connsiteY9" fmla="*/ 1335031 h 2345510"/>
                  <a:gd name="connsiteX10" fmla="*/ 1134902 w 1390325"/>
                  <a:gd name="connsiteY10" fmla="*/ 1735236 h 2345510"/>
                  <a:gd name="connsiteX11" fmla="*/ 1268363 w 1390325"/>
                  <a:gd name="connsiteY11" fmla="*/ 1726873 h 2345510"/>
                  <a:gd name="connsiteX12" fmla="*/ 1388902 w 1390325"/>
                  <a:gd name="connsiteY12" fmla="*/ 1829578 h 2345510"/>
                  <a:gd name="connsiteX13" fmla="*/ 1323588 w 1390325"/>
                  <a:gd name="connsiteY13" fmla="*/ 1981978 h 2345510"/>
                  <a:gd name="connsiteX14" fmla="*/ 1163931 w 1390325"/>
                  <a:gd name="connsiteY14" fmla="*/ 2119864 h 2345510"/>
                  <a:gd name="connsiteX15" fmla="*/ 1200217 w 1390325"/>
                  <a:gd name="connsiteY15" fmla="*/ 2141636 h 2345510"/>
                  <a:gd name="connsiteX16" fmla="*/ 1301817 w 1390325"/>
                  <a:gd name="connsiteY16" fmla="*/ 2177921 h 2345510"/>
                  <a:gd name="connsiteX17" fmla="*/ 1018788 w 1390325"/>
                  <a:gd name="connsiteY17" fmla="*/ 2301293 h 2345510"/>
                  <a:gd name="connsiteX18" fmla="*/ 801074 w 1390325"/>
                  <a:gd name="connsiteY18" fmla="*/ 2221464 h 2345510"/>
                  <a:gd name="connsiteX19" fmla="*/ 663188 w 1390325"/>
                  <a:gd name="connsiteY19" fmla="*/ 2279521 h 2345510"/>
                  <a:gd name="connsiteX20" fmla="*/ 554331 w 1390325"/>
                  <a:gd name="connsiteY20" fmla="*/ 2243236 h 2345510"/>
                  <a:gd name="connsiteX21" fmla="*/ 423702 w 1390325"/>
                  <a:gd name="connsiteY21" fmla="*/ 2214207 h 2345510"/>
                  <a:gd name="connsiteX22" fmla="*/ 358388 w 1390325"/>
                  <a:gd name="connsiteY22" fmla="*/ 2344836 h 2345510"/>
                  <a:gd name="connsiteX23" fmla="*/ 216564 w 1390325"/>
                  <a:gd name="connsiteY23" fmla="*/ 2267794 h 2345510"/>
                  <a:gd name="connsiteX24" fmla="*/ 86908 w 1390325"/>
                  <a:gd name="connsiteY24" fmla="*/ 2324790 h 2345510"/>
                  <a:gd name="connsiteX25" fmla="*/ 5089 w 1390325"/>
                  <a:gd name="connsiteY25" fmla="*/ 2300762 h 2345510"/>
                  <a:gd name="connsiteX26" fmla="*/ 235017 w 1390325"/>
                  <a:gd name="connsiteY26" fmla="*/ 2156150 h 2345510"/>
                  <a:gd name="connsiteX27" fmla="*/ 358388 w 1390325"/>
                  <a:gd name="connsiteY27" fmla="*/ 2040036 h 2345510"/>
                  <a:gd name="connsiteX28" fmla="*/ 539817 w 1390325"/>
                  <a:gd name="connsiteY28" fmla="*/ 2076321 h 2345510"/>
                  <a:gd name="connsiteX29" fmla="*/ 626902 w 1390325"/>
                  <a:gd name="connsiteY29" fmla="*/ 1967464 h 2345510"/>
                  <a:gd name="connsiteX30" fmla="*/ 438217 w 1390325"/>
                  <a:gd name="connsiteY30" fmla="*/ 2018264 h 2345510"/>
                  <a:gd name="connsiteX31" fmla="*/ 187580 w 1390325"/>
                  <a:gd name="connsiteY31" fmla="*/ 1842455 h 2345510"/>
                  <a:gd name="connsiteX32" fmla="*/ 438217 w 1390325"/>
                  <a:gd name="connsiteY32" fmla="*/ 1720721 h 2345510"/>
                  <a:gd name="connsiteX33" fmla="*/ 379629 w 1390325"/>
                  <a:gd name="connsiteY33" fmla="*/ 1540975 h 2345510"/>
                  <a:gd name="connsiteX34" fmla="*/ 427773 w 1390325"/>
                  <a:gd name="connsiteY34" fmla="*/ 1458977 h 2345510"/>
                  <a:gd name="connsiteX35" fmla="*/ 636991 w 1390325"/>
                  <a:gd name="connsiteY35" fmla="*/ 1481236 h 2345510"/>
                  <a:gd name="connsiteX36" fmla="*/ 699474 w 1390325"/>
                  <a:gd name="connsiteY36" fmla="*/ 1343350 h 2345510"/>
                  <a:gd name="connsiteX37" fmla="*/ 590617 w 1390325"/>
                  <a:gd name="connsiteY37" fmla="*/ 1132893 h 2345510"/>
                  <a:gd name="connsiteX38" fmla="*/ 699474 w 1390325"/>
                  <a:gd name="connsiteY38" fmla="*/ 1067578 h 2345510"/>
                  <a:gd name="connsiteX39" fmla="*/ 438217 w 1390325"/>
                  <a:gd name="connsiteY39" fmla="*/ 1024036 h 2345510"/>
                  <a:gd name="connsiteX40" fmla="*/ 510788 w 1390325"/>
                  <a:gd name="connsiteY40" fmla="*/ 835350 h 2345510"/>
                  <a:gd name="connsiteX41" fmla="*/ 468351 w 1390325"/>
                  <a:gd name="connsiteY41" fmla="*/ 712510 h 2345510"/>
                  <a:gd name="connsiteX42" fmla="*/ 358388 w 1390325"/>
                  <a:gd name="connsiteY42" fmla="*/ 871636 h 2345510"/>
                  <a:gd name="connsiteX43" fmla="*/ 350600 w 1390325"/>
                  <a:gd name="connsiteY43" fmla="*/ 797383 h 2345510"/>
                  <a:gd name="connsiteX44" fmla="*/ 448882 w 1390325"/>
                  <a:gd name="connsiteY44" fmla="*/ 584624 h 2345510"/>
                  <a:gd name="connsiteX45" fmla="*/ 358388 w 1390325"/>
                  <a:gd name="connsiteY45" fmla="*/ 617636 h 2345510"/>
                  <a:gd name="connsiteX46" fmla="*/ 430960 w 1390325"/>
                  <a:gd name="connsiteY46" fmla="*/ 414436 h 2345510"/>
                  <a:gd name="connsiteX47" fmla="*/ 525302 w 1390325"/>
                  <a:gd name="connsiteY47" fmla="*/ 334607 h 2345510"/>
                  <a:gd name="connsiteX48" fmla="*/ 461138 w 1390325"/>
                  <a:gd name="connsiteY48" fmla="*/ 210660 h 2345510"/>
                  <a:gd name="connsiteX49" fmla="*/ 601209 w 1390325"/>
                  <a:gd name="connsiteY49" fmla="*/ 78307 h 2345510"/>
                  <a:gd name="connsiteX0" fmla="*/ 657681 w 1390325"/>
                  <a:gd name="connsiteY0" fmla="*/ 0 h 2345510"/>
                  <a:gd name="connsiteX1" fmla="*/ 738415 w 1390325"/>
                  <a:gd name="connsiteY1" fmla="*/ 51712 h 2345510"/>
                  <a:gd name="connsiteX2" fmla="*/ 902674 w 1390325"/>
                  <a:gd name="connsiteY2" fmla="*/ 80607 h 2345510"/>
                  <a:gd name="connsiteX3" fmla="*/ 706731 w 1390325"/>
                  <a:gd name="connsiteY3" fmla="*/ 312836 h 2345510"/>
                  <a:gd name="connsiteX4" fmla="*/ 1038878 w 1390325"/>
                  <a:gd name="connsiteY4" fmla="*/ 370936 h 2345510"/>
                  <a:gd name="connsiteX5" fmla="*/ 866388 w 1390325"/>
                  <a:gd name="connsiteY5" fmla="*/ 661178 h 2345510"/>
                  <a:gd name="connsiteX6" fmla="*/ 820057 w 1390325"/>
                  <a:gd name="connsiteY6" fmla="*/ 795170 h 2345510"/>
                  <a:gd name="connsiteX7" fmla="*/ 945155 w 1390325"/>
                  <a:gd name="connsiteY7" fmla="*/ 903098 h 2345510"/>
                  <a:gd name="connsiteX8" fmla="*/ 997017 w 1390325"/>
                  <a:gd name="connsiteY8" fmla="*/ 1212721 h 2345510"/>
                  <a:gd name="connsiteX9" fmla="*/ 1129858 w 1390325"/>
                  <a:gd name="connsiteY9" fmla="*/ 1335031 h 2345510"/>
                  <a:gd name="connsiteX10" fmla="*/ 1134902 w 1390325"/>
                  <a:gd name="connsiteY10" fmla="*/ 1735236 h 2345510"/>
                  <a:gd name="connsiteX11" fmla="*/ 1268363 w 1390325"/>
                  <a:gd name="connsiteY11" fmla="*/ 1726873 h 2345510"/>
                  <a:gd name="connsiteX12" fmla="*/ 1388902 w 1390325"/>
                  <a:gd name="connsiteY12" fmla="*/ 1829578 h 2345510"/>
                  <a:gd name="connsiteX13" fmla="*/ 1323588 w 1390325"/>
                  <a:gd name="connsiteY13" fmla="*/ 1981978 h 2345510"/>
                  <a:gd name="connsiteX14" fmla="*/ 1163931 w 1390325"/>
                  <a:gd name="connsiteY14" fmla="*/ 2119864 h 2345510"/>
                  <a:gd name="connsiteX15" fmla="*/ 1200217 w 1390325"/>
                  <a:gd name="connsiteY15" fmla="*/ 2141636 h 2345510"/>
                  <a:gd name="connsiteX16" fmla="*/ 1301817 w 1390325"/>
                  <a:gd name="connsiteY16" fmla="*/ 2177921 h 2345510"/>
                  <a:gd name="connsiteX17" fmla="*/ 1018788 w 1390325"/>
                  <a:gd name="connsiteY17" fmla="*/ 2301293 h 2345510"/>
                  <a:gd name="connsiteX18" fmla="*/ 801074 w 1390325"/>
                  <a:gd name="connsiteY18" fmla="*/ 2221464 h 2345510"/>
                  <a:gd name="connsiteX19" fmla="*/ 663188 w 1390325"/>
                  <a:gd name="connsiteY19" fmla="*/ 2279521 h 2345510"/>
                  <a:gd name="connsiteX20" fmla="*/ 554331 w 1390325"/>
                  <a:gd name="connsiteY20" fmla="*/ 2243236 h 2345510"/>
                  <a:gd name="connsiteX21" fmla="*/ 423702 w 1390325"/>
                  <a:gd name="connsiteY21" fmla="*/ 2214207 h 2345510"/>
                  <a:gd name="connsiteX22" fmla="*/ 358388 w 1390325"/>
                  <a:gd name="connsiteY22" fmla="*/ 2344836 h 2345510"/>
                  <a:gd name="connsiteX23" fmla="*/ 216564 w 1390325"/>
                  <a:gd name="connsiteY23" fmla="*/ 2267794 h 2345510"/>
                  <a:gd name="connsiteX24" fmla="*/ 86908 w 1390325"/>
                  <a:gd name="connsiteY24" fmla="*/ 2324790 h 2345510"/>
                  <a:gd name="connsiteX25" fmla="*/ 5089 w 1390325"/>
                  <a:gd name="connsiteY25" fmla="*/ 2300762 h 2345510"/>
                  <a:gd name="connsiteX26" fmla="*/ 235017 w 1390325"/>
                  <a:gd name="connsiteY26" fmla="*/ 2156150 h 2345510"/>
                  <a:gd name="connsiteX27" fmla="*/ 358388 w 1390325"/>
                  <a:gd name="connsiteY27" fmla="*/ 2040036 h 2345510"/>
                  <a:gd name="connsiteX28" fmla="*/ 539817 w 1390325"/>
                  <a:gd name="connsiteY28" fmla="*/ 2076321 h 2345510"/>
                  <a:gd name="connsiteX29" fmla="*/ 626902 w 1390325"/>
                  <a:gd name="connsiteY29" fmla="*/ 1967464 h 2345510"/>
                  <a:gd name="connsiteX30" fmla="*/ 438217 w 1390325"/>
                  <a:gd name="connsiteY30" fmla="*/ 2018264 h 2345510"/>
                  <a:gd name="connsiteX31" fmla="*/ 187580 w 1390325"/>
                  <a:gd name="connsiteY31" fmla="*/ 1842455 h 2345510"/>
                  <a:gd name="connsiteX32" fmla="*/ 438217 w 1390325"/>
                  <a:gd name="connsiteY32" fmla="*/ 1720721 h 2345510"/>
                  <a:gd name="connsiteX33" fmla="*/ 379629 w 1390325"/>
                  <a:gd name="connsiteY33" fmla="*/ 1540975 h 2345510"/>
                  <a:gd name="connsiteX34" fmla="*/ 427773 w 1390325"/>
                  <a:gd name="connsiteY34" fmla="*/ 1458977 h 2345510"/>
                  <a:gd name="connsiteX35" fmla="*/ 636991 w 1390325"/>
                  <a:gd name="connsiteY35" fmla="*/ 1481236 h 2345510"/>
                  <a:gd name="connsiteX36" fmla="*/ 699474 w 1390325"/>
                  <a:gd name="connsiteY36" fmla="*/ 1343350 h 2345510"/>
                  <a:gd name="connsiteX37" fmla="*/ 590617 w 1390325"/>
                  <a:gd name="connsiteY37" fmla="*/ 1132893 h 2345510"/>
                  <a:gd name="connsiteX38" fmla="*/ 699474 w 1390325"/>
                  <a:gd name="connsiteY38" fmla="*/ 1067578 h 2345510"/>
                  <a:gd name="connsiteX39" fmla="*/ 438217 w 1390325"/>
                  <a:gd name="connsiteY39" fmla="*/ 1024036 h 2345510"/>
                  <a:gd name="connsiteX40" fmla="*/ 510788 w 1390325"/>
                  <a:gd name="connsiteY40" fmla="*/ 835350 h 2345510"/>
                  <a:gd name="connsiteX41" fmla="*/ 468351 w 1390325"/>
                  <a:gd name="connsiteY41" fmla="*/ 712510 h 2345510"/>
                  <a:gd name="connsiteX42" fmla="*/ 358388 w 1390325"/>
                  <a:gd name="connsiteY42" fmla="*/ 871636 h 2345510"/>
                  <a:gd name="connsiteX43" fmla="*/ 350600 w 1390325"/>
                  <a:gd name="connsiteY43" fmla="*/ 797383 h 2345510"/>
                  <a:gd name="connsiteX44" fmla="*/ 448882 w 1390325"/>
                  <a:gd name="connsiteY44" fmla="*/ 584624 h 2345510"/>
                  <a:gd name="connsiteX45" fmla="*/ 358388 w 1390325"/>
                  <a:gd name="connsiteY45" fmla="*/ 617636 h 2345510"/>
                  <a:gd name="connsiteX46" fmla="*/ 430960 w 1390325"/>
                  <a:gd name="connsiteY46" fmla="*/ 414436 h 2345510"/>
                  <a:gd name="connsiteX47" fmla="*/ 525302 w 1390325"/>
                  <a:gd name="connsiteY47" fmla="*/ 334607 h 2345510"/>
                  <a:gd name="connsiteX48" fmla="*/ 461138 w 1390325"/>
                  <a:gd name="connsiteY48" fmla="*/ 210660 h 2345510"/>
                  <a:gd name="connsiteX49" fmla="*/ 601209 w 1390325"/>
                  <a:gd name="connsiteY49" fmla="*/ 78307 h 2345510"/>
                  <a:gd name="connsiteX0" fmla="*/ 657681 w 1390325"/>
                  <a:gd name="connsiteY0" fmla="*/ 0 h 2328074"/>
                  <a:gd name="connsiteX1" fmla="*/ 738415 w 1390325"/>
                  <a:gd name="connsiteY1" fmla="*/ 34276 h 2328074"/>
                  <a:gd name="connsiteX2" fmla="*/ 902674 w 1390325"/>
                  <a:gd name="connsiteY2" fmla="*/ 63171 h 2328074"/>
                  <a:gd name="connsiteX3" fmla="*/ 706731 w 1390325"/>
                  <a:gd name="connsiteY3" fmla="*/ 295400 h 2328074"/>
                  <a:gd name="connsiteX4" fmla="*/ 1038878 w 1390325"/>
                  <a:gd name="connsiteY4" fmla="*/ 353500 h 2328074"/>
                  <a:gd name="connsiteX5" fmla="*/ 866388 w 1390325"/>
                  <a:gd name="connsiteY5" fmla="*/ 643742 h 2328074"/>
                  <a:gd name="connsiteX6" fmla="*/ 820057 w 1390325"/>
                  <a:gd name="connsiteY6" fmla="*/ 777734 h 2328074"/>
                  <a:gd name="connsiteX7" fmla="*/ 945155 w 1390325"/>
                  <a:gd name="connsiteY7" fmla="*/ 885662 h 2328074"/>
                  <a:gd name="connsiteX8" fmla="*/ 997017 w 1390325"/>
                  <a:gd name="connsiteY8" fmla="*/ 1195285 h 2328074"/>
                  <a:gd name="connsiteX9" fmla="*/ 1129858 w 1390325"/>
                  <a:gd name="connsiteY9" fmla="*/ 1317595 h 2328074"/>
                  <a:gd name="connsiteX10" fmla="*/ 1134902 w 1390325"/>
                  <a:gd name="connsiteY10" fmla="*/ 1717800 h 2328074"/>
                  <a:gd name="connsiteX11" fmla="*/ 1268363 w 1390325"/>
                  <a:gd name="connsiteY11" fmla="*/ 1709437 h 2328074"/>
                  <a:gd name="connsiteX12" fmla="*/ 1388902 w 1390325"/>
                  <a:gd name="connsiteY12" fmla="*/ 1812142 h 2328074"/>
                  <a:gd name="connsiteX13" fmla="*/ 1323588 w 1390325"/>
                  <a:gd name="connsiteY13" fmla="*/ 1964542 h 2328074"/>
                  <a:gd name="connsiteX14" fmla="*/ 1163931 w 1390325"/>
                  <a:gd name="connsiteY14" fmla="*/ 2102428 h 2328074"/>
                  <a:gd name="connsiteX15" fmla="*/ 1200217 w 1390325"/>
                  <a:gd name="connsiteY15" fmla="*/ 2124200 h 2328074"/>
                  <a:gd name="connsiteX16" fmla="*/ 1301817 w 1390325"/>
                  <a:gd name="connsiteY16" fmla="*/ 2160485 h 2328074"/>
                  <a:gd name="connsiteX17" fmla="*/ 1018788 w 1390325"/>
                  <a:gd name="connsiteY17" fmla="*/ 2283857 h 2328074"/>
                  <a:gd name="connsiteX18" fmla="*/ 801074 w 1390325"/>
                  <a:gd name="connsiteY18" fmla="*/ 2204028 h 2328074"/>
                  <a:gd name="connsiteX19" fmla="*/ 663188 w 1390325"/>
                  <a:gd name="connsiteY19" fmla="*/ 2262085 h 2328074"/>
                  <a:gd name="connsiteX20" fmla="*/ 554331 w 1390325"/>
                  <a:gd name="connsiteY20" fmla="*/ 2225800 h 2328074"/>
                  <a:gd name="connsiteX21" fmla="*/ 423702 w 1390325"/>
                  <a:gd name="connsiteY21" fmla="*/ 2196771 h 2328074"/>
                  <a:gd name="connsiteX22" fmla="*/ 358388 w 1390325"/>
                  <a:gd name="connsiteY22" fmla="*/ 2327400 h 2328074"/>
                  <a:gd name="connsiteX23" fmla="*/ 216564 w 1390325"/>
                  <a:gd name="connsiteY23" fmla="*/ 2250358 h 2328074"/>
                  <a:gd name="connsiteX24" fmla="*/ 86908 w 1390325"/>
                  <a:gd name="connsiteY24" fmla="*/ 2307354 h 2328074"/>
                  <a:gd name="connsiteX25" fmla="*/ 5089 w 1390325"/>
                  <a:gd name="connsiteY25" fmla="*/ 2283326 h 2328074"/>
                  <a:gd name="connsiteX26" fmla="*/ 235017 w 1390325"/>
                  <a:gd name="connsiteY26" fmla="*/ 2138714 h 2328074"/>
                  <a:gd name="connsiteX27" fmla="*/ 358388 w 1390325"/>
                  <a:gd name="connsiteY27" fmla="*/ 2022600 h 2328074"/>
                  <a:gd name="connsiteX28" fmla="*/ 539817 w 1390325"/>
                  <a:gd name="connsiteY28" fmla="*/ 2058885 h 2328074"/>
                  <a:gd name="connsiteX29" fmla="*/ 626902 w 1390325"/>
                  <a:gd name="connsiteY29" fmla="*/ 1950028 h 2328074"/>
                  <a:gd name="connsiteX30" fmla="*/ 438217 w 1390325"/>
                  <a:gd name="connsiteY30" fmla="*/ 2000828 h 2328074"/>
                  <a:gd name="connsiteX31" fmla="*/ 187580 w 1390325"/>
                  <a:gd name="connsiteY31" fmla="*/ 1825019 h 2328074"/>
                  <a:gd name="connsiteX32" fmla="*/ 438217 w 1390325"/>
                  <a:gd name="connsiteY32" fmla="*/ 1703285 h 2328074"/>
                  <a:gd name="connsiteX33" fmla="*/ 379629 w 1390325"/>
                  <a:gd name="connsiteY33" fmla="*/ 1523539 h 2328074"/>
                  <a:gd name="connsiteX34" fmla="*/ 427773 w 1390325"/>
                  <a:gd name="connsiteY34" fmla="*/ 1441541 h 2328074"/>
                  <a:gd name="connsiteX35" fmla="*/ 636991 w 1390325"/>
                  <a:gd name="connsiteY35" fmla="*/ 1463800 h 2328074"/>
                  <a:gd name="connsiteX36" fmla="*/ 699474 w 1390325"/>
                  <a:gd name="connsiteY36" fmla="*/ 1325914 h 2328074"/>
                  <a:gd name="connsiteX37" fmla="*/ 590617 w 1390325"/>
                  <a:gd name="connsiteY37" fmla="*/ 1115457 h 2328074"/>
                  <a:gd name="connsiteX38" fmla="*/ 699474 w 1390325"/>
                  <a:gd name="connsiteY38" fmla="*/ 1050142 h 2328074"/>
                  <a:gd name="connsiteX39" fmla="*/ 438217 w 1390325"/>
                  <a:gd name="connsiteY39" fmla="*/ 1006600 h 2328074"/>
                  <a:gd name="connsiteX40" fmla="*/ 510788 w 1390325"/>
                  <a:gd name="connsiteY40" fmla="*/ 817914 h 2328074"/>
                  <a:gd name="connsiteX41" fmla="*/ 468351 w 1390325"/>
                  <a:gd name="connsiteY41" fmla="*/ 695074 h 2328074"/>
                  <a:gd name="connsiteX42" fmla="*/ 358388 w 1390325"/>
                  <a:gd name="connsiteY42" fmla="*/ 854200 h 2328074"/>
                  <a:gd name="connsiteX43" fmla="*/ 350600 w 1390325"/>
                  <a:gd name="connsiteY43" fmla="*/ 779947 h 2328074"/>
                  <a:gd name="connsiteX44" fmla="*/ 448882 w 1390325"/>
                  <a:gd name="connsiteY44" fmla="*/ 567188 h 2328074"/>
                  <a:gd name="connsiteX45" fmla="*/ 358388 w 1390325"/>
                  <a:gd name="connsiteY45" fmla="*/ 600200 h 2328074"/>
                  <a:gd name="connsiteX46" fmla="*/ 430960 w 1390325"/>
                  <a:gd name="connsiteY46" fmla="*/ 397000 h 2328074"/>
                  <a:gd name="connsiteX47" fmla="*/ 525302 w 1390325"/>
                  <a:gd name="connsiteY47" fmla="*/ 317171 h 2328074"/>
                  <a:gd name="connsiteX48" fmla="*/ 461138 w 1390325"/>
                  <a:gd name="connsiteY48" fmla="*/ 193224 h 2328074"/>
                  <a:gd name="connsiteX49" fmla="*/ 601209 w 1390325"/>
                  <a:gd name="connsiteY49" fmla="*/ 60871 h 2328074"/>
                  <a:gd name="connsiteX0" fmla="*/ 657681 w 1390325"/>
                  <a:gd name="connsiteY0" fmla="*/ 0 h 2328074"/>
                  <a:gd name="connsiteX1" fmla="*/ 738415 w 1390325"/>
                  <a:gd name="connsiteY1" fmla="*/ 34276 h 2328074"/>
                  <a:gd name="connsiteX2" fmla="*/ 902674 w 1390325"/>
                  <a:gd name="connsiteY2" fmla="*/ 63171 h 2328074"/>
                  <a:gd name="connsiteX3" fmla="*/ 706731 w 1390325"/>
                  <a:gd name="connsiteY3" fmla="*/ 295400 h 2328074"/>
                  <a:gd name="connsiteX4" fmla="*/ 1038878 w 1390325"/>
                  <a:gd name="connsiteY4" fmla="*/ 353500 h 2328074"/>
                  <a:gd name="connsiteX5" fmla="*/ 866388 w 1390325"/>
                  <a:gd name="connsiteY5" fmla="*/ 643742 h 2328074"/>
                  <a:gd name="connsiteX6" fmla="*/ 820057 w 1390325"/>
                  <a:gd name="connsiteY6" fmla="*/ 777734 h 2328074"/>
                  <a:gd name="connsiteX7" fmla="*/ 945155 w 1390325"/>
                  <a:gd name="connsiteY7" fmla="*/ 885662 h 2328074"/>
                  <a:gd name="connsiteX8" fmla="*/ 997017 w 1390325"/>
                  <a:gd name="connsiteY8" fmla="*/ 1195285 h 2328074"/>
                  <a:gd name="connsiteX9" fmla="*/ 1129858 w 1390325"/>
                  <a:gd name="connsiteY9" fmla="*/ 1317595 h 2328074"/>
                  <a:gd name="connsiteX10" fmla="*/ 1134902 w 1390325"/>
                  <a:gd name="connsiteY10" fmla="*/ 1717800 h 2328074"/>
                  <a:gd name="connsiteX11" fmla="*/ 1268363 w 1390325"/>
                  <a:gd name="connsiteY11" fmla="*/ 1709437 h 2328074"/>
                  <a:gd name="connsiteX12" fmla="*/ 1388902 w 1390325"/>
                  <a:gd name="connsiteY12" fmla="*/ 1812142 h 2328074"/>
                  <a:gd name="connsiteX13" fmla="*/ 1323588 w 1390325"/>
                  <a:gd name="connsiteY13" fmla="*/ 1964542 h 2328074"/>
                  <a:gd name="connsiteX14" fmla="*/ 1163931 w 1390325"/>
                  <a:gd name="connsiteY14" fmla="*/ 2102428 h 2328074"/>
                  <a:gd name="connsiteX15" fmla="*/ 1200217 w 1390325"/>
                  <a:gd name="connsiteY15" fmla="*/ 2124200 h 2328074"/>
                  <a:gd name="connsiteX16" fmla="*/ 1301817 w 1390325"/>
                  <a:gd name="connsiteY16" fmla="*/ 2160485 h 2328074"/>
                  <a:gd name="connsiteX17" fmla="*/ 1018788 w 1390325"/>
                  <a:gd name="connsiteY17" fmla="*/ 2283857 h 2328074"/>
                  <a:gd name="connsiteX18" fmla="*/ 801074 w 1390325"/>
                  <a:gd name="connsiteY18" fmla="*/ 2204028 h 2328074"/>
                  <a:gd name="connsiteX19" fmla="*/ 663188 w 1390325"/>
                  <a:gd name="connsiteY19" fmla="*/ 2262085 h 2328074"/>
                  <a:gd name="connsiteX20" fmla="*/ 554331 w 1390325"/>
                  <a:gd name="connsiteY20" fmla="*/ 2225800 h 2328074"/>
                  <a:gd name="connsiteX21" fmla="*/ 423702 w 1390325"/>
                  <a:gd name="connsiteY21" fmla="*/ 2196771 h 2328074"/>
                  <a:gd name="connsiteX22" fmla="*/ 358388 w 1390325"/>
                  <a:gd name="connsiteY22" fmla="*/ 2327400 h 2328074"/>
                  <a:gd name="connsiteX23" fmla="*/ 216564 w 1390325"/>
                  <a:gd name="connsiteY23" fmla="*/ 2250358 h 2328074"/>
                  <a:gd name="connsiteX24" fmla="*/ 86908 w 1390325"/>
                  <a:gd name="connsiteY24" fmla="*/ 2307354 h 2328074"/>
                  <a:gd name="connsiteX25" fmla="*/ 5089 w 1390325"/>
                  <a:gd name="connsiteY25" fmla="*/ 2283326 h 2328074"/>
                  <a:gd name="connsiteX26" fmla="*/ 235017 w 1390325"/>
                  <a:gd name="connsiteY26" fmla="*/ 2138714 h 2328074"/>
                  <a:gd name="connsiteX27" fmla="*/ 358388 w 1390325"/>
                  <a:gd name="connsiteY27" fmla="*/ 2022600 h 2328074"/>
                  <a:gd name="connsiteX28" fmla="*/ 539817 w 1390325"/>
                  <a:gd name="connsiteY28" fmla="*/ 2058885 h 2328074"/>
                  <a:gd name="connsiteX29" fmla="*/ 626902 w 1390325"/>
                  <a:gd name="connsiteY29" fmla="*/ 1950028 h 2328074"/>
                  <a:gd name="connsiteX30" fmla="*/ 438217 w 1390325"/>
                  <a:gd name="connsiteY30" fmla="*/ 2000828 h 2328074"/>
                  <a:gd name="connsiteX31" fmla="*/ 187580 w 1390325"/>
                  <a:gd name="connsiteY31" fmla="*/ 1825019 h 2328074"/>
                  <a:gd name="connsiteX32" fmla="*/ 438217 w 1390325"/>
                  <a:gd name="connsiteY32" fmla="*/ 1703285 h 2328074"/>
                  <a:gd name="connsiteX33" fmla="*/ 379629 w 1390325"/>
                  <a:gd name="connsiteY33" fmla="*/ 1523539 h 2328074"/>
                  <a:gd name="connsiteX34" fmla="*/ 427773 w 1390325"/>
                  <a:gd name="connsiteY34" fmla="*/ 1441541 h 2328074"/>
                  <a:gd name="connsiteX35" fmla="*/ 636991 w 1390325"/>
                  <a:gd name="connsiteY35" fmla="*/ 1463800 h 2328074"/>
                  <a:gd name="connsiteX36" fmla="*/ 699474 w 1390325"/>
                  <a:gd name="connsiteY36" fmla="*/ 1325914 h 2328074"/>
                  <a:gd name="connsiteX37" fmla="*/ 590617 w 1390325"/>
                  <a:gd name="connsiteY37" fmla="*/ 1115457 h 2328074"/>
                  <a:gd name="connsiteX38" fmla="*/ 699474 w 1390325"/>
                  <a:gd name="connsiteY38" fmla="*/ 1050142 h 2328074"/>
                  <a:gd name="connsiteX39" fmla="*/ 438217 w 1390325"/>
                  <a:gd name="connsiteY39" fmla="*/ 1006600 h 2328074"/>
                  <a:gd name="connsiteX40" fmla="*/ 510788 w 1390325"/>
                  <a:gd name="connsiteY40" fmla="*/ 817914 h 2328074"/>
                  <a:gd name="connsiteX41" fmla="*/ 468351 w 1390325"/>
                  <a:gd name="connsiteY41" fmla="*/ 695074 h 2328074"/>
                  <a:gd name="connsiteX42" fmla="*/ 358388 w 1390325"/>
                  <a:gd name="connsiteY42" fmla="*/ 854200 h 2328074"/>
                  <a:gd name="connsiteX43" fmla="*/ 350600 w 1390325"/>
                  <a:gd name="connsiteY43" fmla="*/ 779947 h 2328074"/>
                  <a:gd name="connsiteX44" fmla="*/ 448882 w 1390325"/>
                  <a:gd name="connsiteY44" fmla="*/ 567188 h 2328074"/>
                  <a:gd name="connsiteX45" fmla="*/ 358388 w 1390325"/>
                  <a:gd name="connsiteY45" fmla="*/ 600200 h 2328074"/>
                  <a:gd name="connsiteX46" fmla="*/ 430960 w 1390325"/>
                  <a:gd name="connsiteY46" fmla="*/ 397000 h 2328074"/>
                  <a:gd name="connsiteX47" fmla="*/ 525302 w 1390325"/>
                  <a:gd name="connsiteY47" fmla="*/ 317171 h 2328074"/>
                  <a:gd name="connsiteX48" fmla="*/ 461138 w 1390325"/>
                  <a:gd name="connsiteY48" fmla="*/ 193224 h 2328074"/>
                  <a:gd name="connsiteX49" fmla="*/ 639955 w 1390325"/>
                  <a:gd name="connsiteY49" fmla="*/ 10501 h 2328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90325" h="2328074">
                    <a:moveTo>
                      <a:pt x="657681" y="0"/>
                    </a:moveTo>
                    <a:cubicBezTo>
                      <a:pt x="728776" y="89904"/>
                      <a:pt x="697583" y="23748"/>
                      <a:pt x="738415" y="34276"/>
                    </a:cubicBezTo>
                    <a:cubicBezTo>
                      <a:pt x="779247" y="44805"/>
                      <a:pt x="907955" y="19650"/>
                      <a:pt x="902674" y="63171"/>
                    </a:cubicBezTo>
                    <a:cubicBezTo>
                      <a:pt x="897393" y="106692"/>
                      <a:pt x="684030" y="247012"/>
                      <a:pt x="706731" y="295400"/>
                    </a:cubicBezTo>
                    <a:cubicBezTo>
                      <a:pt x="729432" y="343788"/>
                      <a:pt x="1012269" y="295443"/>
                      <a:pt x="1038878" y="353500"/>
                    </a:cubicBezTo>
                    <a:cubicBezTo>
                      <a:pt x="1065488" y="411557"/>
                      <a:pt x="902858" y="573036"/>
                      <a:pt x="866388" y="643742"/>
                    </a:cubicBezTo>
                    <a:cubicBezTo>
                      <a:pt x="829918" y="714448"/>
                      <a:pt x="806929" y="737414"/>
                      <a:pt x="820057" y="777734"/>
                    </a:cubicBezTo>
                    <a:cubicBezTo>
                      <a:pt x="833185" y="818054"/>
                      <a:pt x="915662" y="816070"/>
                      <a:pt x="945155" y="885662"/>
                    </a:cubicBezTo>
                    <a:cubicBezTo>
                      <a:pt x="974648" y="955254"/>
                      <a:pt x="966233" y="1123296"/>
                      <a:pt x="997017" y="1195285"/>
                    </a:cubicBezTo>
                    <a:cubicBezTo>
                      <a:pt x="1027801" y="1267274"/>
                      <a:pt x="1106877" y="1230509"/>
                      <a:pt x="1129858" y="1317595"/>
                    </a:cubicBezTo>
                    <a:cubicBezTo>
                      <a:pt x="1152839" y="1404681"/>
                      <a:pt x="1111818" y="1652493"/>
                      <a:pt x="1134902" y="1717800"/>
                    </a:cubicBezTo>
                    <a:cubicBezTo>
                      <a:pt x="1157986" y="1783107"/>
                      <a:pt x="1226030" y="1693713"/>
                      <a:pt x="1268363" y="1709437"/>
                    </a:cubicBezTo>
                    <a:cubicBezTo>
                      <a:pt x="1310696" y="1725161"/>
                      <a:pt x="1379698" y="1769625"/>
                      <a:pt x="1388902" y="1812142"/>
                    </a:cubicBezTo>
                    <a:cubicBezTo>
                      <a:pt x="1398106" y="1854659"/>
                      <a:pt x="1361083" y="1916161"/>
                      <a:pt x="1323588" y="1964542"/>
                    </a:cubicBezTo>
                    <a:cubicBezTo>
                      <a:pt x="1286093" y="2012923"/>
                      <a:pt x="1184493" y="2075818"/>
                      <a:pt x="1163931" y="2102428"/>
                    </a:cubicBezTo>
                    <a:cubicBezTo>
                      <a:pt x="1143369" y="2129038"/>
                      <a:pt x="1177236" y="2114524"/>
                      <a:pt x="1200217" y="2124200"/>
                    </a:cubicBezTo>
                    <a:cubicBezTo>
                      <a:pt x="1223198" y="2133876"/>
                      <a:pt x="1332055" y="2133876"/>
                      <a:pt x="1301817" y="2160485"/>
                    </a:cubicBezTo>
                    <a:cubicBezTo>
                      <a:pt x="1271579" y="2187094"/>
                      <a:pt x="1102245" y="2276600"/>
                      <a:pt x="1018788" y="2283857"/>
                    </a:cubicBezTo>
                    <a:cubicBezTo>
                      <a:pt x="935331" y="2291114"/>
                      <a:pt x="860341" y="2207657"/>
                      <a:pt x="801074" y="2204028"/>
                    </a:cubicBezTo>
                    <a:cubicBezTo>
                      <a:pt x="741807" y="2200399"/>
                      <a:pt x="704312" y="2258456"/>
                      <a:pt x="663188" y="2262085"/>
                    </a:cubicBezTo>
                    <a:cubicBezTo>
                      <a:pt x="622064" y="2265714"/>
                      <a:pt x="594245" y="2236686"/>
                      <a:pt x="554331" y="2225800"/>
                    </a:cubicBezTo>
                    <a:cubicBezTo>
                      <a:pt x="514417" y="2214914"/>
                      <a:pt x="456359" y="2179838"/>
                      <a:pt x="423702" y="2196771"/>
                    </a:cubicBezTo>
                    <a:cubicBezTo>
                      <a:pt x="391045" y="2213704"/>
                      <a:pt x="392911" y="2318469"/>
                      <a:pt x="358388" y="2327400"/>
                    </a:cubicBezTo>
                    <a:cubicBezTo>
                      <a:pt x="323865" y="2336331"/>
                      <a:pt x="261811" y="2253699"/>
                      <a:pt x="216564" y="2250358"/>
                    </a:cubicBezTo>
                    <a:cubicBezTo>
                      <a:pt x="171317" y="2247017"/>
                      <a:pt x="122154" y="2301859"/>
                      <a:pt x="86908" y="2307354"/>
                    </a:cubicBezTo>
                    <a:cubicBezTo>
                      <a:pt x="51662" y="2312849"/>
                      <a:pt x="-19596" y="2311433"/>
                      <a:pt x="5089" y="2283326"/>
                    </a:cubicBezTo>
                    <a:cubicBezTo>
                      <a:pt x="29774" y="2255219"/>
                      <a:pt x="176134" y="2182168"/>
                      <a:pt x="235017" y="2138714"/>
                    </a:cubicBezTo>
                    <a:cubicBezTo>
                      <a:pt x="293900" y="2095260"/>
                      <a:pt x="307588" y="2035905"/>
                      <a:pt x="358388" y="2022600"/>
                    </a:cubicBezTo>
                    <a:cubicBezTo>
                      <a:pt x="409188" y="2009295"/>
                      <a:pt x="495065" y="2070980"/>
                      <a:pt x="539817" y="2058885"/>
                    </a:cubicBezTo>
                    <a:cubicBezTo>
                      <a:pt x="584569" y="2046790"/>
                      <a:pt x="643835" y="1959704"/>
                      <a:pt x="626902" y="1950028"/>
                    </a:cubicBezTo>
                    <a:cubicBezTo>
                      <a:pt x="609969" y="1940352"/>
                      <a:pt x="511437" y="2021663"/>
                      <a:pt x="438217" y="2000828"/>
                    </a:cubicBezTo>
                    <a:cubicBezTo>
                      <a:pt x="364997" y="1979993"/>
                      <a:pt x="187580" y="1874609"/>
                      <a:pt x="187580" y="1825019"/>
                    </a:cubicBezTo>
                    <a:cubicBezTo>
                      <a:pt x="187580" y="1775429"/>
                      <a:pt x="406209" y="1753532"/>
                      <a:pt x="438217" y="1703285"/>
                    </a:cubicBezTo>
                    <a:cubicBezTo>
                      <a:pt x="470225" y="1653038"/>
                      <a:pt x="381370" y="1567163"/>
                      <a:pt x="379629" y="1523539"/>
                    </a:cubicBezTo>
                    <a:cubicBezTo>
                      <a:pt x="377888" y="1479915"/>
                      <a:pt x="384880" y="1451497"/>
                      <a:pt x="427773" y="1441541"/>
                    </a:cubicBezTo>
                    <a:cubicBezTo>
                      <a:pt x="470666" y="1431585"/>
                      <a:pt x="591708" y="1483071"/>
                      <a:pt x="636991" y="1463800"/>
                    </a:cubicBezTo>
                    <a:cubicBezTo>
                      <a:pt x="682274" y="1444529"/>
                      <a:pt x="707203" y="1383971"/>
                      <a:pt x="699474" y="1325914"/>
                    </a:cubicBezTo>
                    <a:cubicBezTo>
                      <a:pt x="691745" y="1267857"/>
                      <a:pt x="590617" y="1161419"/>
                      <a:pt x="590617" y="1115457"/>
                    </a:cubicBezTo>
                    <a:cubicBezTo>
                      <a:pt x="590617" y="1069495"/>
                      <a:pt x="724874" y="1068285"/>
                      <a:pt x="699474" y="1050142"/>
                    </a:cubicBezTo>
                    <a:cubicBezTo>
                      <a:pt x="674074" y="1031999"/>
                      <a:pt x="469665" y="1045305"/>
                      <a:pt x="438217" y="1006600"/>
                    </a:cubicBezTo>
                    <a:cubicBezTo>
                      <a:pt x="406769" y="967895"/>
                      <a:pt x="505766" y="869835"/>
                      <a:pt x="510788" y="817914"/>
                    </a:cubicBezTo>
                    <a:cubicBezTo>
                      <a:pt x="515810" y="765993"/>
                      <a:pt x="493751" y="689026"/>
                      <a:pt x="468351" y="695074"/>
                    </a:cubicBezTo>
                    <a:cubicBezTo>
                      <a:pt x="442951" y="701122"/>
                      <a:pt x="378013" y="840055"/>
                      <a:pt x="358388" y="854200"/>
                    </a:cubicBezTo>
                    <a:cubicBezTo>
                      <a:pt x="338763" y="868346"/>
                      <a:pt x="335518" y="827782"/>
                      <a:pt x="350600" y="779947"/>
                    </a:cubicBezTo>
                    <a:cubicBezTo>
                      <a:pt x="365682" y="732112"/>
                      <a:pt x="447584" y="597146"/>
                      <a:pt x="448882" y="567188"/>
                    </a:cubicBezTo>
                    <a:cubicBezTo>
                      <a:pt x="450180" y="537230"/>
                      <a:pt x="361375" y="628565"/>
                      <a:pt x="358388" y="600200"/>
                    </a:cubicBezTo>
                    <a:cubicBezTo>
                      <a:pt x="355401" y="571835"/>
                      <a:pt x="403141" y="444171"/>
                      <a:pt x="430960" y="397000"/>
                    </a:cubicBezTo>
                    <a:cubicBezTo>
                      <a:pt x="458779" y="349829"/>
                      <a:pt x="520272" y="351134"/>
                      <a:pt x="525302" y="317171"/>
                    </a:cubicBezTo>
                    <a:cubicBezTo>
                      <a:pt x="530332" y="283208"/>
                      <a:pt x="442029" y="244336"/>
                      <a:pt x="461138" y="193224"/>
                    </a:cubicBezTo>
                    <a:cubicBezTo>
                      <a:pt x="480247" y="142112"/>
                      <a:pt x="588550" y="35296"/>
                      <a:pt x="639955" y="10501"/>
                    </a:cubicBezTo>
                  </a:path>
                </a:pathLst>
              </a:custGeom>
              <a:solidFill>
                <a:srgbClr val="1938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Vrije vorm 4"/>
              <p:cNvSpPr/>
              <p:nvPr/>
            </p:nvSpPr>
            <p:spPr>
              <a:xfrm>
                <a:off x="1715916" y="2194246"/>
                <a:ext cx="188629" cy="210167"/>
              </a:xfrm>
              <a:custGeom>
                <a:avLst/>
                <a:gdLst>
                  <a:gd name="connsiteX0" fmla="*/ 153567 w 188629"/>
                  <a:gd name="connsiteY0" fmla="*/ 701 h 210167"/>
                  <a:gd name="connsiteX1" fmla="*/ 74138 w 188629"/>
                  <a:gd name="connsiteY1" fmla="*/ 70444 h 210167"/>
                  <a:gd name="connsiteX2" fmla="*/ 6333 w 188629"/>
                  <a:gd name="connsiteY2" fmla="*/ 76256 h 210167"/>
                  <a:gd name="connsiteX3" fmla="*/ 14082 w 188629"/>
                  <a:gd name="connsiteY3" fmla="*/ 138249 h 210167"/>
                  <a:gd name="connsiteX4" fmla="*/ 2459 w 188629"/>
                  <a:gd name="connsiteY4" fmla="*/ 209929 h 210167"/>
                  <a:gd name="connsiteX5" fmla="*/ 70264 w 188629"/>
                  <a:gd name="connsiteY5" fmla="*/ 161496 h 210167"/>
                  <a:gd name="connsiteX6" fmla="*/ 107072 w 188629"/>
                  <a:gd name="connsiteY6" fmla="*/ 163434 h 210167"/>
                  <a:gd name="connsiteX7" fmla="*/ 132257 w 188629"/>
                  <a:gd name="connsiteY7" fmla="*/ 93691 h 210167"/>
                  <a:gd name="connsiteX8" fmla="*/ 188438 w 188629"/>
                  <a:gd name="connsiteY8" fmla="*/ 37510 h 210167"/>
                  <a:gd name="connsiteX9" fmla="*/ 153567 w 188629"/>
                  <a:gd name="connsiteY9" fmla="*/ 701 h 210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8629" h="210167">
                    <a:moveTo>
                      <a:pt x="153567" y="701"/>
                    </a:moveTo>
                    <a:cubicBezTo>
                      <a:pt x="134517" y="6190"/>
                      <a:pt x="98677" y="57852"/>
                      <a:pt x="74138" y="70444"/>
                    </a:cubicBezTo>
                    <a:cubicBezTo>
                      <a:pt x="49599" y="83037"/>
                      <a:pt x="16342" y="64955"/>
                      <a:pt x="6333" y="76256"/>
                    </a:cubicBezTo>
                    <a:cubicBezTo>
                      <a:pt x="-3676" y="87557"/>
                      <a:pt x="14728" y="115970"/>
                      <a:pt x="14082" y="138249"/>
                    </a:cubicBezTo>
                    <a:cubicBezTo>
                      <a:pt x="13436" y="160528"/>
                      <a:pt x="-6905" y="206055"/>
                      <a:pt x="2459" y="209929"/>
                    </a:cubicBezTo>
                    <a:cubicBezTo>
                      <a:pt x="11823" y="213803"/>
                      <a:pt x="52829" y="169245"/>
                      <a:pt x="70264" y="161496"/>
                    </a:cubicBezTo>
                    <a:cubicBezTo>
                      <a:pt x="87699" y="153747"/>
                      <a:pt x="96740" y="174735"/>
                      <a:pt x="107072" y="163434"/>
                    </a:cubicBezTo>
                    <a:cubicBezTo>
                      <a:pt x="117404" y="152133"/>
                      <a:pt x="118696" y="114678"/>
                      <a:pt x="132257" y="93691"/>
                    </a:cubicBezTo>
                    <a:cubicBezTo>
                      <a:pt x="145818" y="72704"/>
                      <a:pt x="186178" y="51717"/>
                      <a:pt x="188438" y="37510"/>
                    </a:cubicBezTo>
                    <a:cubicBezTo>
                      <a:pt x="190698" y="23303"/>
                      <a:pt x="172617" y="-4788"/>
                      <a:pt x="153567" y="701"/>
                    </a:cubicBezTo>
                    <a:close/>
                  </a:path>
                </a:pathLst>
              </a:custGeom>
              <a:solidFill>
                <a:srgbClr val="1938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Vrije vorm 5"/>
              <p:cNvSpPr/>
              <p:nvPr/>
            </p:nvSpPr>
            <p:spPr>
              <a:xfrm>
                <a:off x="776566" y="3047349"/>
                <a:ext cx="986632" cy="926866"/>
              </a:xfrm>
              <a:custGeom>
                <a:avLst/>
                <a:gdLst>
                  <a:gd name="connsiteX0" fmla="*/ 887565 w 986632"/>
                  <a:gd name="connsiteY0" fmla="*/ 29065 h 926866"/>
                  <a:gd name="connsiteX1" fmla="*/ 812010 w 986632"/>
                  <a:gd name="connsiteY1" fmla="*/ 15504 h 926866"/>
                  <a:gd name="connsiteX2" fmla="*/ 755829 w 986632"/>
                  <a:gd name="connsiteY2" fmla="*/ 65873 h 926866"/>
                  <a:gd name="connsiteX3" fmla="*/ 699648 w 986632"/>
                  <a:gd name="connsiteY3" fmla="*/ 42626 h 926866"/>
                  <a:gd name="connsiteX4" fmla="*/ 622156 w 986632"/>
                  <a:gd name="connsiteY4" fmla="*/ 3880 h 926866"/>
                  <a:gd name="connsiteX5" fmla="*/ 527229 w 986632"/>
                  <a:gd name="connsiteY5" fmla="*/ 9692 h 926866"/>
                  <a:gd name="connsiteX6" fmla="*/ 542727 w 986632"/>
                  <a:gd name="connsiteY6" fmla="*/ 77497 h 926866"/>
                  <a:gd name="connsiteX7" fmla="*/ 476859 w 986632"/>
                  <a:gd name="connsiteY7" fmla="*/ 91058 h 926866"/>
                  <a:gd name="connsiteX8" fmla="*/ 548539 w 986632"/>
                  <a:gd name="connsiteY8" fmla="*/ 145302 h 926866"/>
                  <a:gd name="connsiteX9" fmla="*/ 540790 w 986632"/>
                  <a:gd name="connsiteY9" fmla="*/ 182110 h 926866"/>
                  <a:gd name="connsiteX10" fmla="*/ 476859 w 986632"/>
                  <a:gd name="connsiteY10" fmla="*/ 184048 h 926866"/>
                  <a:gd name="connsiteX11" fmla="*/ 476859 w 986632"/>
                  <a:gd name="connsiteY11" fmla="*/ 238292 h 926866"/>
                  <a:gd name="connsiteX12" fmla="*/ 420678 w 986632"/>
                  <a:gd name="connsiteY12" fmla="*/ 199546 h 926866"/>
                  <a:gd name="connsiteX13" fmla="*/ 370309 w 986632"/>
                  <a:gd name="connsiteY13" fmla="*/ 224731 h 926866"/>
                  <a:gd name="connsiteX14" fmla="*/ 358685 w 986632"/>
                  <a:gd name="connsiteY14" fmla="*/ 158863 h 926866"/>
                  <a:gd name="connsiteX15" fmla="*/ 246322 w 986632"/>
                  <a:gd name="connsiteY15" fmla="*/ 147239 h 926866"/>
                  <a:gd name="connsiteX16" fmla="*/ 256009 w 986632"/>
                  <a:gd name="connsiteY16" fmla="*/ 255727 h 926866"/>
                  <a:gd name="connsiteX17" fmla="*/ 302503 w 986632"/>
                  <a:gd name="connsiteY17" fmla="*/ 296410 h 926866"/>
                  <a:gd name="connsiteX18" fmla="*/ 228887 w 986632"/>
                  <a:gd name="connsiteY18" fmla="*/ 311909 h 926866"/>
                  <a:gd name="connsiteX19" fmla="*/ 120398 w 986632"/>
                  <a:gd name="connsiteY19" fmla="*/ 371965 h 926866"/>
                  <a:gd name="connsiteX20" fmla="*/ 238573 w 986632"/>
                  <a:gd name="connsiteY20" fmla="*/ 408773 h 926866"/>
                  <a:gd name="connsiteX21" fmla="*/ 250197 w 986632"/>
                  <a:gd name="connsiteY21" fmla="*/ 451393 h 926866"/>
                  <a:gd name="connsiteX22" fmla="*/ 337375 w 986632"/>
                  <a:gd name="connsiteY22" fmla="*/ 451393 h 926866"/>
                  <a:gd name="connsiteX23" fmla="*/ 329626 w 986632"/>
                  <a:gd name="connsiteY23" fmla="*/ 486265 h 926866"/>
                  <a:gd name="connsiteX24" fmla="*/ 244385 w 986632"/>
                  <a:gd name="connsiteY24" fmla="*/ 501763 h 926866"/>
                  <a:gd name="connsiteX25" fmla="*/ 174642 w 986632"/>
                  <a:gd name="connsiteY25" fmla="*/ 598627 h 926866"/>
                  <a:gd name="connsiteX26" fmla="*/ 302503 w 986632"/>
                  <a:gd name="connsiteY26" fmla="*/ 614126 h 926866"/>
                  <a:gd name="connsiteX27" fmla="*/ 269570 w 986632"/>
                  <a:gd name="connsiteY27" fmla="*/ 641248 h 926866"/>
                  <a:gd name="connsiteX28" fmla="*/ 166893 w 986632"/>
                  <a:gd name="connsiteY28" fmla="*/ 623812 h 926866"/>
                  <a:gd name="connsiteX29" fmla="*/ 130085 w 986632"/>
                  <a:gd name="connsiteY29" fmla="*/ 654809 h 926866"/>
                  <a:gd name="connsiteX30" fmla="*/ 149458 w 986632"/>
                  <a:gd name="connsiteY30" fmla="*/ 709053 h 926866"/>
                  <a:gd name="connsiteX31" fmla="*/ 25471 w 986632"/>
                  <a:gd name="connsiteY31" fmla="*/ 693554 h 926866"/>
                  <a:gd name="connsiteX32" fmla="*/ 8036 w 986632"/>
                  <a:gd name="connsiteY32" fmla="*/ 819478 h 926866"/>
                  <a:gd name="connsiteX33" fmla="*/ 124273 w 986632"/>
                  <a:gd name="connsiteY33" fmla="*/ 792356 h 926866"/>
                  <a:gd name="connsiteX34" fmla="*/ 68092 w 986632"/>
                  <a:gd name="connsiteY34" fmla="*/ 848537 h 926866"/>
                  <a:gd name="connsiteX35" fmla="*/ 141709 w 986632"/>
                  <a:gd name="connsiteY35" fmla="*/ 831102 h 926866"/>
                  <a:gd name="connsiteX36" fmla="*/ 87465 w 986632"/>
                  <a:gd name="connsiteY36" fmla="*/ 902782 h 926866"/>
                  <a:gd name="connsiteX37" fmla="*/ 182392 w 986632"/>
                  <a:gd name="connsiteY37" fmla="*/ 910531 h 926866"/>
                  <a:gd name="connsiteX38" fmla="*/ 298629 w 986632"/>
                  <a:gd name="connsiteY38" fmla="*/ 924092 h 926866"/>
                  <a:gd name="connsiteX39" fmla="*/ 339312 w 986632"/>
                  <a:gd name="connsiteY39" fmla="*/ 850475 h 926866"/>
                  <a:gd name="connsiteX40" fmla="*/ 378058 w 986632"/>
                  <a:gd name="connsiteY40" fmla="*/ 893095 h 926866"/>
                  <a:gd name="connsiteX41" fmla="*/ 488483 w 986632"/>
                  <a:gd name="connsiteY41" fmla="*/ 833039 h 926866"/>
                  <a:gd name="connsiteX42" fmla="*/ 655090 w 986632"/>
                  <a:gd name="connsiteY42" fmla="*/ 860161 h 926866"/>
                  <a:gd name="connsiteX43" fmla="*/ 792637 w 986632"/>
                  <a:gd name="connsiteY43" fmla="*/ 639310 h 926866"/>
                  <a:gd name="connsiteX44" fmla="*/ 784888 w 986632"/>
                  <a:gd name="connsiteY44" fmla="*/ 528885 h 926866"/>
                  <a:gd name="connsiteX45" fmla="*/ 806198 w 986632"/>
                  <a:gd name="connsiteY45" fmla="*/ 461080 h 926866"/>
                  <a:gd name="connsiteX46" fmla="*/ 808136 w 986632"/>
                  <a:gd name="connsiteY46" fmla="*/ 389400 h 926866"/>
                  <a:gd name="connsiteX47" fmla="*/ 860442 w 986632"/>
                  <a:gd name="connsiteY47" fmla="*/ 362278 h 926866"/>
                  <a:gd name="connsiteX48" fmla="*/ 914687 w 986632"/>
                  <a:gd name="connsiteY48" fmla="*/ 302222 h 926866"/>
                  <a:gd name="connsiteX49" fmla="*/ 986366 w 986632"/>
                  <a:gd name="connsiteY49" fmla="*/ 282849 h 926866"/>
                  <a:gd name="connsiteX50" fmla="*/ 937934 w 986632"/>
                  <a:gd name="connsiteY50" fmla="*/ 220856 h 926866"/>
                  <a:gd name="connsiteX51" fmla="*/ 908875 w 986632"/>
                  <a:gd name="connsiteY51" fmla="*/ 230543 h 926866"/>
                  <a:gd name="connsiteX52" fmla="*/ 963119 w 986632"/>
                  <a:gd name="connsiteY52" fmla="*/ 180173 h 926866"/>
                  <a:gd name="connsiteX53" fmla="*/ 908875 w 986632"/>
                  <a:gd name="connsiteY53" fmla="*/ 125929 h 926866"/>
                  <a:gd name="connsiteX54" fmla="*/ 924373 w 986632"/>
                  <a:gd name="connsiteY54" fmla="*/ 63936 h 926866"/>
                  <a:gd name="connsiteX55" fmla="*/ 887565 w 986632"/>
                  <a:gd name="connsiteY55" fmla="*/ 29065 h 92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986632" h="926866">
                    <a:moveTo>
                      <a:pt x="887565" y="29065"/>
                    </a:moveTo>
                    <a:cubicBezTo>
                      <a:pt x="868838" y="20993"/>
                      <a:pt x="833966" y="9369"/>
                      <a:pt x="812010" y="15504"/>
                    </a:cubicBezTo>
                    <a:cubicBezTo>
                      <a:pt x="790054" y="21639"/>
                      <a:pt x="774556" y="61353"/>
                      <a:pt x="755829" y="65873"/>
                    </a:cubicBezTo>
                    <a:cubicBezTo>
                      <a:pt x="737102" y="70393"/>
                      <a:pt x="721927" y="52958"/>
                      <a:pt x="699648" y="42626"/>
                    </a:cubicBezTo>
                    <a:cubicBezTo>
                      <a:pt x="677369" y="32294"/>
                      <a:pt x="650892" y="9369"/>
                      <a:pt x="622156" y="3880"/>
                    </a:cubicBezTo>
                    <a:cubicBezTo>
                      <a:pt x="593420" y="-1609"/>
                      <a:pt x="540467" y="-2577"/>
                      <a:pt x="527229" y="9692"/>
                    </a:cubicBezTo>
                    <a:cubicBezTo>
                      <a:pt x="513991" y="21961"/>
                      <a:pt x="551122" y="63936"/>
                      <a:pt x="542727" y="77497"/>
                    </a:cubicBezTo>
                    <a:cubicBezTo>
                      <a:pt x="534332" y="91058"/>
                      <a:pt x="475890" y="79757"/>
                      <a:pt x="476859" y="91058"/>
                    </a:cubicBezTo>
                    <a:cubicBezTo>
                      <a:pt x="477828" y="102359"/>
                      <a:pt x="537884" y="130127"/>
                      <a:pt x="548539" y="145302"/>
                    </a:cubicBezTo>
                    <a:cubicBezTo>
                      <a:pt x="559194" y="160477"/>
                      <a:pt x="552737" y="175652"/>
                      <a:pt x="540790" y="182110"/>
                    </a:cubicBezTo>
                    <a:cubicBezTo>
                      <a:pt x="528843" y="188568"/>
                      <a:pt x="487514" y="174684"/>
                      <a:pt x="476859" y="184048"/>
                    </a:cubicBezTo>
                    <a:cubicBezTo>
                      <a:pt x="466204" y="193412"/>
                      <a:pt x="486222" y="235709"/>
                      <a:pt x="476859" y="238292"/>
                    </a:cubicBezTo>
                    <a:cubicBezTo>
                      <a:pt x="467496" y="240875"/>
                      <a:pt x="438436" y="201806"/>
                      <a:pt x="420678" y="199546"/>
                    </a:cubicBezTo>
                    <a:cubicBezTo>
                      <a:pt x="402920" y="197286"/>
                      <a:pt x="380641" y="231511"/>
                      <a:pt x="370309" y="224731"/>
                    </a:cubicBezTo>
                    <a:cubicBezTo>
                      <a:pt x="359977" y="217951"/>
                      <a:pt x="379349" y="171778"/>
                      <a:pt x="358685" y="158863"/>
                    </a:cubicBezTo>
                    <a:cubicBezTo>
                      <a:pt x="338021" y="145948"/>
                      <a:pt x="263435" y="131095"/>
                      <a:pt x="246322" y="147239"/>
                    </a:cubicBezTo>
                    <a:cubicBezTo>
                      <a:pt x="229209" y="163383"/>
                      <a:pt x="246646" y="230865"/>
                      <a:pt x="256009" y="255727"/>
                    </a:cubicBezTo>
                    <a:cubicBezTo>
                      <a:pt x="265372" y="280589"/>
                      <a:pt x="307023" y="287046"/>
                      <a:pt x="302503" y="296410"/>
                    </a:cubicBezTo>
                    <a:cubicBezTo>
                      <a:pt x="297983" y="305774"/>
                      <a:pt x="259238" y="299317"/>
                      <a:pt x="228887" y="311909"/>
                    </a:cubicBezTo>
                    <a:cubicBezTo>
                      <a:pt x="198536" y="324502"/>
                      <a:pt x="118784" y="355821"/>
                      <a:pt x="120398" y="371965"/>
                    </a:cubicBezTo>
                    <a:cubicBezTo>
                      <a:pt x="122012" y="388109"/>
                      <a:pt x="216940" y="395535"/>
                      <a:pt x="238573" y="408773"/>
                    </a:cubicBezTo>
                    <a:cubicBezTo>
                      <a:pt x="260206" y="422011"/>
                      <a:pt x="233730" y="444290"/>
                      <a:pt x="250197" y="451393"/>
                    </a:cubicBezTo>
                    <a:cubicBezTo>
                      <a:pt x="266664" y="458496"/>
                      <a:pt x="324137" y="445581"/>
                      <a:pt x="337375" y="451393"/>
                    </a:cubicBezTo>
                    <a:cubicBezTo>
                      <a:pt x="350613" y="457205"/>
                      <a:pt x="345124" y="477870"/>
                      <a:pt x="329626" y="486265"/>
                    </a:cubicBezTo>
                    <a:cubicBezTo>
                      <a:pt x="314128" y="494660"/>
                      <a:pt x="270216" y="483036"/>
                      <a:pt x="244385" y="501763"/>
                    </a:cubicBezTo>
                    <a:cubicBezTo>
                      <a:pt x="218554" y="520490"/>
                      <a:pt x="164956" y="579900"/>
                      <a:pt x="174642" y="598627"/>
                    </a:cubicBezTo>
                    <a:cubicBezTo>
                      <a:pt x="184328" y="617354"/>
                      <a:pt x="286682" y="607023"/>
                      <a:pt x="302503" y="614126"/>
                    </a:cubicBezTo>
                    <a:cubicBezTo>
                      <a:pt x="318324" y="621230"/>
                      <a:pt x="292172" y="639634"/>
                      <a:pt x="269570" y="641248"/>
                    </a:cubicBezTo>
                    <a:cubicBezTo>
                      <a:pt x="246968" y="642862"/>
                      <a:pt x="190140" y="621552"/>
                      <a:pt x="166893" y="623812"/>
                    </a:cubicBezTo>
                    <a:cubicBezTo>
                      <a:pt x="143646" y="626072"/>
                      <a:pt x="132991" y="640602"/>
                      <a:pt x="130085" y="654809"/>
                    </a:cubicBezTo>
                    <a:cubicBezTo>
                      <a:pt x="127179" y="669016"/>
                      <a:pt x="166894" y="702596"/>
                      <a:pt x="149458" y="709053"/>
                    </a:cubicBezTo>
                    <a:cubicBezTo>
                      <a:pt x="132022" y="715511"/>
                      <a:pt x="49041" y="675150"/>
                      <a:pt x="25471" y="693554"/>
                    </a:cubicBezTo>
                    <a:cubicBezTo>
                      <a:pt x="1901" y="711958"/>
                      <a:pt x="-8431" y="803011"/>
                      <a:pt x="8036" y="819478"/>
                    </a:cubicBezTo>
                    <a:cubicBezTo>
                      <a:pt x="24503" y="835945"/>
                      <a:pt x="114264" y="787513"/>
                      <a:pt x="124273" y="792356"/>
                    </a:cubicBezTo>
                    <a:cubicBezTo>
                      <a:pt x="134282" y="797199"/>
                      <a:pt x="65186" y="842079"/>
                      <a:pt x="68092" y="848537"/>
                    </a:cubicBezTo>
                    <a:cubicBezTo>
                      <a:pt x="70998" y="854995"/>
                      <a:pt x="138480" y="822061"/>
                      <a:pt x="141709" y="831102"/>
                    </a:cubicBezTo>
                    <a:cubicBezTo>
                      <a:pt x="144938" y="840143"/>
                      <a:pt x="80685" y="889544"/>
                      <a:pt x="87465" y="902782"/>
                    </a:cubicBezTo>
                    <a:cubicBezTo>
                      <a:pt x="94245" y="916020"/>
                      <a:pt x="147198" y="906979"/>
                      <a:pt x="182392" y="910531"/>
                    </a:cubicBezTo>
                    <a:cubicBezTo>
                      <a:pt x="217586" y="914083"/>
                      <a:pt x="272476" y="934101"/>
                      <a:pt x="298629" y="924092"/>
                    </a:cubicBezTo>
                    <a:cubicBezTo>
                      <a:pt x="324782" y="914083"/>
                      <a:pt x="326074" y="855641"/>
                      <a:pt x="339312" y="850475"/>
                    </a:cubicBezTo>
                    <a:cubicBezTo>
                      <a:pt x="352550" y="845309"/>
                      <a:pt x="353196" y="896001"/>
                      <a:pt x="378058" y="893095"/>
                    </a:cubicBezTo>
                    <a:cubicBezTo>
                      <a:pt x="402920" y="890189"/>
                      <a:pt x="442311" y="838528"/>
                      <a:pt x="488483" y="833039"/>
                    </a:cubicBezTo>
                    <a:cubicBezTo>
                      <a:pt x="534655" y="827550"/>
                      <a:pt x="604398" y="892449"/>
                      <a:pt x="655090" y="860161"/>
                    </a:cubicBezTo>
                    <a:cubicBezTo>
                      <a:pt x="705782" y="827873"/>
                      <a:pt x="771004" y="694523"/>
                      <a:pt x="792637" y="639310"/>
                    </a:cubicBezTo>
                    <a:cubicBezTo>
                      <a:pt x="814270" y="584097"/>
                      <a:pt x="782628" y="558590"/>
                      <a:pt x="784888" y="528885"/>
                    </a:cubicBezTo>
                    <a:cubicBezTo>
                      <a:pt x="787148" y="499180"/>
                      <a:pt x="802323" y="484328"/>
                      <a:pt x="806198" y="461080"/>
                    </a:cubicBezTo>
                    <a:cubicBezTo>
                      <a:pt x="810073" y="437832"/>
                      <a:pt x="799095" y="405867"/>
                      <a:pt x="808136" y="389400"/>
                    </a:cubicBezTo>
                    <a:cubicBezTo>
                      <a:pt x="817177" y="372933"/>
                      <a:pt x="842684" y="376808"/>
                      <a:pt x="860442" y="362278"/>
                    </a:cubicBezTo>
                    <a:cubicBezTo>
                      <a:pt x="878200" y="347748"/>
                      <a:pt x="893700" y="315460"/>
                      <a:pt x="914687" y="302222"/>
                    </a:cubicBezTo>
                    <a:cubicBezTo>
                      <a:pt x="935674" y="288984"/>
                      <a:pt x="982492" y="296410"/>
                      <a:pt x="986366" y="282849"/>
                    </a:cubicBezTo>
                    <a:cubicBezTo>
                      <a:pt x="990240" y="269288"/>
                      <a:pt x="950849" y="229574"/>
                      <a:pt x="937934" y="220856"/>
                    </a:cubicBezTo>
                    <a:cubicBezTo>
                      <a:pt x="925019" y="212138"/>
                      <a:pt x="904678" y="237323"/>
                      <a:pt x="908875" y="230543"/>
                    </a:cubicBezTo>
                    <a:cubicBezTo>
                      <a:pt x="913072" y="223763"/>
                      <a:pt x="963119" y="197609"/>
                      <a:pt x="963119" y="180173"/>
                    </a:cubicBezTo>
                    <a:cubicBezTo>
                      <a:pt x="963119" y="162737"/>
                      <a:pt x="915333" y="145302"/>
                      <a:pt x="908875" y="125929"/>
                    </a:cubicBezTo>
                    <a:cubicBezTo>
                      <a:pt x="902417" y="106556"/>
                      <a:pt x="925664" y="79757"/>
                      <a:pt x="924373" y="63936"/>
                    </a:cubicBezTo>
                    <a:cubicBezTo>
                      <a:pt x="923082" y="48115"/>
                      <a:pt x="906292" y="37137"/>
                      <a:pt x="887565" y="29065"/>
                    </a:cubicBezTo>
                    <a:close/>
                  </a:path>
                </a:pathLst>
              </a:custGeom>
              <a:solidFill>
                <a:srgbClr val="1938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Vrije vorm 6"/>
              <p:cNvSpPr/>
              <p:nvPr/>
            </p:nvSpPr>
            <p:spPr>
              <a:xfrm>
                <a:off x="3514306" y="147654"/>
                <a:ext cx="1158614" cy="2892191"/>
              </a:xfrm>
              <a:custGeom>
                <a:avLst/>
                <a:gdLst>
                  <a:gd name="connsiteX0" fmla="*/ 1143323 w 1158614"/>
                  <a:gd name="connsiteY0" fmla="*/ 29721 h 2892191"/>
                  <a:gd name="connsiteX1" fmla="*/ 1051578 w 1158614"/>
                  <a:gd name="connsiteY1" fmla="*/ 29721 h 2892191"/>
                  <a:gd name="connsiteX2" fmla="*/ 969006 w 1158614"/>
                  <a:gd name="connsiteY2" fmla="*/ 338599 h 2892191"/>
                  <a:gd name="connsiteX3" fmla="*/ 904784 w 1158614"/>
                  <a:gd name="connsiteY3" fmla="*/ 494567 h 2892191"/>
                  <a:gd name="connsiteX4" fmla="*/ 975123 w 1158614"/>
                  <a:gd name="connsiteY4" fmla="*/ 540440 h 2892191"/>
                  <a:gd name="connsiteX5" fmla="*/ 809980 w 1158614"/>
                  <a:gd name="connsiteY5" fmla="*/ 656651 h 2892191"/>
                  <a:gd name="connsiteX6" fmla="*/ 837504 w 1158614"/>
                  <a:gd name="connsiteY6" fmla="*/ 723931 h 2892191"/>
                  <a:gd name="connsiteX7" fmla="*/ 687653 w 1158614"/>
                  <a:gd name="connsiteY7" fmla="*/ 812619 h 2892191"/>
                  <a:gd name="connsiteX8" fmla="*/ 598965 w 1158614"/>
                  <a:gd name="connsiteY8" fmla="*/ 953296 h 2892191"/>
                  <a:gd name="connsiteX9" fmla="*/ 458288 w 1158614"/>
                  <a:gd name="connsiteY9" fmla="*/ 1051158 h 2892191"/>
                  <a:gd name="connsiteX10" fmla="*/ 277855 w 1158614"/>
                  <a:gd name="connsiteY10" fmla="*/ 1173486 h 2892191"/>
                  <a:gd name="connsiteX11" fmla="*/ 69897 w 1158614"/>
                  <a:gd name="connsiteY11" fmla="*/ 1338628 h 2892191"/>
                  <a:gd name="connsiteX12" fmla="*/ 2617 w 1158614"/>
                  <a:gd name="connsiteY12" fmla="*/ 1571051 h 2892191"/>
                  <a:gd name="connsiteX13" fmla="*/ 20966 w 1158614"/>
                  <a:gd name="connsiteY13" fmla="*/ 1742310 h 2892191"/>
                  <a:gd name="connsiteX14" fmla="*/ 88247 w 1158614"/>
                  <a:gd name="connsiteY14" fmla="*/ 1889103 h 2892191"/>
                  <a:gd name="connsiteX15" fmla="*/ 54606 w 1158614"/>
                  <a:gd name="connsiteY15" fmla="*/ 1999198 h 2892191"/>
                  <a:gd name="connsiteX16" fmla="*/ 103537 w 1158614"/>
                  <a:gd name="connsiteY16" fmla="*/ 2078711 h 2892191"/>
                  <a:gd name="connsiteX17" fmla="*/ 57665 w 1158614"/>
                  <a:gd name="connsiteY17" fmla="*/ 2188806 h 2892191"/>
                  <a:gd name="connsiteX18" fmla="*/ 27083 w 1158614"/>
                  <a:gd name="connsiteY18" fmla="*/ 2323367 h 2892191"/>
                  <a:gd name="connsiteX19" fmla="*/ 238098 w 1158614"/>
                  <a:gd name="connsiteY19" fmla="*/ 2473218 h 2892191"/>
                  <a:gd name="connsiteX20" fmla="*/ 504161 w 1158614"/>
                  <a:gd name="connsiteY20" fmla="*/ 2381472 h 2892191"/>
                  <a:gd name="connsiteX21" fmla="*/ 660129 w 1158614"/>
                  <a:gd name="connsiteY21" fmla="*/ 2170457 h 2892191"/>
                  <a:gd name="connsiteX22" fmla="*/ 751875 w 1158614"/>
                  <a:gd name="connsiteY22" fmla="*/ 2020606 h 2892191"/>
                  <a:gd name="connsiteX23" fmla="*/ 800806 w 1158614"/>
                  <a:gd name="connsiteY23" fmla="*/ 2176573 h 2892191"/>
                  <a:gd name="connsiteX24" fmla="*/ 889493 w 1158614"/>
                  <a:gd name="connsiteY24" fmla="*/ 2210214 h 2892191"/>
                  <a:gd name="connsiteX25" fmla="*/ 849737 w 1158614"/>
                  <a:gd name="connsiteY25" fmla="*/ 2283610 h 2892191"/>
                  <a:gd name="connsiteX26" fmla="*/ 861970 w 1158614"/>
                  <a:gd name="connsiteY26" fmla="*/ 2408996 h 2892191"/>
                  <a:gd name="connsiteX27" fmla="*/ 938424 w 1158614"/>
                  <a:gd name="connsiteY27" fmla="*/ 2408996 h 2892191"/>
                  <a:gd name="connsiteX28" fmla="*/ 907842 w 1158614"/>
                  <a:gd name="connsiteY28" fmla="*/ 2506858 h 2892191"/>
                  <a:gd name="connsiteX29" fmla="*/ 959832 w 1158614"/>
                  <a:gd name="connsiteY29" fmla="*/ 2632244 h 2892191"/>
                  <a:gd name="connsiteX30" fmla="*/ 996530 w 1158614"/>
                  <a:gd name="connsiteY30" fmla="*/ 2763747 h 2892191"/>
                  <a:gd name="connsiteX31" fmla="*/ 1158614 w 1158614"/>
                  <a:gd name="connsiteY31" fmla="*/ 2892191 h 289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58614" h="2892191">
                    <a:moveTo>
                      <a:pt x="1143323" y="29721"/>
                    </a:moveTo>
                    <a:cubicBezTo>
                      <a:pt x="1111977" y="3981"/>
                      <a:pt x="1080631" y="-21759"/>
                      <a:pt x="1051578" y="29721"/>
                    </a:cubicBezTo>
                    <a:cubicBezTo>
                      <a:pt x="1022525" y="81201"/>
                      <a:pt x="993472" y="261125"/>
                      <a:pt x="969006" y="338599"/>
                    </a:cubicBezTo>
                    <a:cubicBezTo>
                      <a:pt x="944540" y="416073"/>
                      <a:pt x="903765" y="460927"/>
                      <a:pt x="904784" y="494567"/>
                    </a:cubicBezTo>
                    <a:cubicBezTo>
                      <a:pt x="905803" y="528207"/>
                      <a:pt x="990924" y="513426"/>
                      <a:pt x="975123" y="540440"/>
                    </a:cubicBezTo>
                    <a:cubicBezTo>
                      <a:pt x="959322" y="567454"/>
                      <a:pt x="832916" y="626069"/>
                      <a:pt x="809980" y="656651"/>
                    </a:cubicBezTo>
                    <a:cubicBezTo>
                      <a:pt x="787044" y="687233"/>
                      <a:pt x="857892" y="697936"/>
                      <a:pt x="837504" y="723931"/>
                    </a:cubicBezTo>
                    <a:cubicBezTo>
                      <a:pt x="817116" y="749926"/>
                      <a:pt x="727409" y="774392"/>
                      <a:pt x="687653" y="812619"/>
                    </a:cubicBezTo>
                    <a:cubicBezTo>
                      <a:pt x="647897" y="850846"/>
                      <a:pt x="637192" y="913540"/>
                      <a:pt x="598965" y="953296"/>
                    </a:cubicBezTo>
                    <a:cubicBezTo>
                      <a:pt x="560738" y="993052"/>
                      <a:pt x="458288" y="1051158"/>
                      <a:pt x="458288" y="1051158"/>
                    </a:cubicBezTo>
                    <a:cubicBezTo>
                      <a:pt x="404770" y="1087856"/>
                      <a:pt x="342587" y="1125574"/>
                      <a:pt x="277855" y="1173486"/>
                    </a:cubicBezTo>
                    <a:cubicBezTo>
                      <a:pt x="213123" y="1221398"/>
                      <a:pt x="115770" y="1272367"/>
                      <a:pt x="69897" y="1338628"/>
                    </a:cubicBezTo>
                    <a:cubicBezTo>
                      <a:pt x="24024" y="1404889"/>
                      <a:pt x="10772" y="1503771"/>
                      <a:pt x="2617" y="1571051"/>
                    </a:cubicBezTo>
                    <a:cubicBezTo>
                      <a:pt x="-5538" y="1638331"/>
                      <a:pt x="6694" y="1689301"/>
                      <a:pt x="20966" y="1742310"/>
                    </a:cubicBezTo>
                    <a:cubicBezTo>
                      <a:pt x="35238" y="1795319"/>
                      <a:pt x="82640" y="1846288"/>
                      <a:pt x="88247" y="1889103"/>
                    </a:cubicBezTo>
                    <a:cubicBezTo>
                      <a:pt x="93854" y="1931918"/>
                      <a:pt x="52058" y="1967597"/>
                      <a:pt x="54606" y="1999198"/>
                    </a:cubicBezTo>
                    <a:cubicBezTo>
                      <a:pt x="57154" y="2030799"/>
                      <a:pt x="103027" y="2047110"/>
                      <a:pt x="103537" y="2078711"/>
                    </a:cubicBezTo>
                    <a:cubicBezTo>
                      <a:pt x="104047" y="2110312"/>
                      <a:pt x="70407" y="2148030"/>
                      <a:pt x="57665" y="2188806"/>
                    </a:cubicBezTo>
                    <a:cubicBezTo>
                      <a:pt x="44923" y="2229582"/>
                      <a:pt x="-2989" y="2275965"/>
                      <a:pt x="27083" y="2323367"/>
                    </a:cubicBezTo>
                    <a:cubicBezTo>
                      <a:pt x="57155" y="2370769"/>
                      <a:pt x="158585" y="2463534"/>
                      <a:pt x="238098" y="2473218"/>
                    </a:cubicBezTo>
                    <a:cubicBezTo>
                      <a:pt x="317611" y="2482902"/>
                      <a:pt x="433823" y="2431932"/>
                      <a:pt x="504161" y="2381472"/>
                    </a:cubicBezTo>
                    <a:cubicBezTo>
                      <a:pt x="574499" y="2331012"/>
                      <a:pt x="618843" y="2230601"/>
                      <a:pt x="660129" y="2170457"/>
                    </a:cubicBezTo>
                    <a:cubicBezTo>
                      <a:pt x="701415" y="2110313"/>
                      <a:pt x="728429" y="2019587"/>
                      <a:pt x="751875" y="2020606"/>
                    </a:cubicBezTo>
                    <a:cubicBezTo>
                      <a:pt x="775321" y="2021625"/>
                      <a:pt x="777870" y="2144972"/>
                      <a:pt x="800806" y="2176573"/>
                    </a:cubicBezTo>
                    <a:cubicBezTo>
                      <a:pt x="823742" y="2208174"/>
                      <a:pt x="881338" y="2192375"/>
                      <a:pt x="889493" y="2210214"/>
                    </a:cubicBezTo>
                    <a:cubicBezTo>
                      <a:pt x="897648" y="2228054"/>
                      <a:pt x="854324" y="2250480"/>
                      <a:pt x="849737" y="2283610"/>
                    </a:cubicBezTo>
                    <a:cubicBezTo>
                      <a:pt x="845150" y="2316740"/>
                      <a:pt x="847189" y="2388098"/>
                      <a:pt x="861970" y="2408996"/>
                    </a:cubicBezTo>
                    <a:cubicBezTo>
                      <a:pt x="876751" y="2429894"/>
                      <a:pt x="930779" y="2392686"/>
                      <a:pt x="938424" y="2408996"/>
                    </a:cubicBezTo>
                    <a:cubicBezTo>
                      <a:pt x="946069" y="2425306"/>
                      <a:pt x="904274" y="2469650"/>
                      <a:pt x="907842" y="2506858"/>
                    </a:cubicBezTo>
                    <a:cubicBezTo>
                      <a:pt x="911410" y="2544066"/>
                      <a:pt x="945051" y="2589429"/>
                      <a:pt x="959832" y="2632244"/>
                    </a:cubicBezTo>
                    <a:cubicBezTo>
                      <a:pt x="974613" y="2675059"/>
                      <a:pt x="963400" y="2720422"/>
                      <a:pt x="996530" y="2763747"/>
                    </a:cubicBezTo>
                    <a:cubicBezTo>
                      <a:pt x="1029660" y="2807072"/>
                      <a:pt x="1094137" y="2849631"/>
                      <a:pt x="1158614" y="2892191"/>
                    </a:cubicBezTo>
                  </a:path>
                </a:pathLst>
              </a:custGeom>
              <a:solidFill>
                <a:srgbClr val="1938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Vrije vorm 7"/>
              <p:cNvSpPr/>
              <p:nvPr/>
            </p:nvSpPr>
            <p:spPr>
              <a:xfrm>
                <a:off x="4553487" y="3015815"/>
                <a:ext cx="114889" cy="361793"/>
              </a:xfrm>
              <a:custGeom>
                <a:avLst/>
                <a:gdLst>
                  <a:gd name="connsiteX0" fmla="*/ 85793 w 114889"/>
                  <a:gd name="connsiteY0" fmla="*/ 5681 h 361793"/>
                  <a:gd name="connsiteX1" fmla="*/ 164 w 114889"/>
                  <a:gd name="connsiteY1" fmla="*/ 137183 h 361793"/>
                  <a:gd name="connsiteX2" fmla="*/ 64386 w 114889"/>
                  <a:gd name="connsiteY2" fmla="*/ 222812 h 361793"/>
                  <a:gd name="connsiteX3" fmla="*/ 73560 w 114889"/>
                  <a:gd name="connsiteY3" fmla="*/ 311500 h 361793"/>
                  <a:gd name="connsiteX4" fmla="*/ 113317 w 114889"/>
                  <a:gd name="connsiteY4" fmla="*/ 342082 h 361793"/>
                  <a:gd name="connsiteX5" fmla="*/ 85793 w 114889"/>
                  <a:gd name="connsiteY5" fmla="*/ 5681 h 36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889" h="361793">
                    <a:moveTo>
                      <a:pt x="85793" y="5681"/>
                    </a:moveTo>
                    <a:cubicBezTo>
                      <a:pt x="66934" y="-28469"/>
                      <a:pt x="3732" y="100995"/>
                      <a:pt x="164" y="137183"/>
                    </a:cubicBezTo>
                    <a:cubicBezTo>
                      <a:pt x="-3404" y="173371"/>
                      <a:pt x="52153" y="193759"/>
                      <a:pt x="64386" y="222812"/>
                    </a:cubicBezTo>
                    <a:cubicBezTo>
                      <a:pt x="76619" y="251865"/>
                      <a:pt x="65405" y="291622"/>
                      <a:pt x="73560" y="311500"/>
                    </a:cubicBezTo>
                    <a:cubicBezTo>
                      <a:pt x="81715" y="331378"/>
                      <a:pt x="106691" y="393052"/>
                      <a:pt x="113317" y="342082"/>
                    </a:cubicBezTo>
                    <a:cubicBezTo>
                      <a:pt x="119943" y="291112"/>
                      <a:pt x="104652" y="39831"/>
                      <a:pt x="85793" y="5681"/>
                    </a:cubicBezTo>
                    <a:close/>
                  </a:path>
                </a:pathLst>
              </a:custGeom>
              <a:solidFill>
                <a:srgbClr val="1938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Vrije vorm 8"/>
              <p:cNvSpPr/>
              <p:nvPr/>
            </p:nvSpPr>
            <p:spPr>
              <a:xfrm>
                <a:off x="4351015" y="3152898"/>
                <a:ext cx="227681" cy="410001"/>
              </a:xfrm>
              <a:custGeom>
                <a:avLst/>
                <a:gdLst>
                  <a:gd name="connsiteX0" fmla="*/ 153705 w 227681"/>
                  <a:gd name="connsiteY0" fmla="*/ 100 h 410001"/>
                  <a:gd name="connsiteX1" fmla="*/ 9970 w 227681"/>
                  <a:gd name="connsiteY1" fmla="*/ 101020 h 410001"/>
                  <a:gd name="connsiteX2" fmla="*/ 22202 w 227681"/>
                  <a:gd name="connsiteY2" fmla="*/ 214174 h 410001"/>
                  <a:gd name="connsiteX3" fmla="*/ 101715 w 227681"/>
                  <a:gd name="connsiteY3" fmla="*/ 266163 h 410001"/>
                  <a:gd name="connsiteX4" fmla="*/ 107832 w 227681"/>
                  <a:gd name="connsiteY4" fmla="*/ 336501 h 410001"/>
                  <a:gd name="connsiteX5" fmla="*/ 6911 w 227681"/>
                  <a:gd name="connsiteY5" fmla="*/ 354850 h 410001"/>
                  <a:gd name="connsiteX6" fmla="*/ 77250 w 227681"/>
                  <a:gd name="connsiteY6" fmla="*/ 409898 h 410001"/>
                  <a:gd name="connsiteX7" fmla="*/ 178170 w 227681"/>
                  <a:gd name="connsiteY7" fmla="*/ 339560 h 410001"/>
                  <a:gd name="connsiteX8" fmla="*/ 153705 w 227681"/>
                  <a:gd name="connsiteY8" fmla="*/ 275337 h 410001"/>
                  <a:gd name="connsiteX9" fmla="*/ 208752 w 227681"/>
                  <a:gd name="connsiteY9" fmla="*/ 217232 h 410001"/>
                  <a:gd name="connsiteX10" fmla="*/ 211810 w 227681"/>
                  <a:gd name="connsiteY10" fmla="*/ 171359 h 410001"/>
                  <a:gd name="connsiteX11" fmla="*/ 199578 w 227681"/>
                  <a:gd name="connsiteY11" fmla="*/ 104079 h 410001"/>
                  <a:gd name="connsiteX12" fmla="*/ 227101 w 227681"/>
                  <a:gd name="connsiteY12" fmla="*/ 82671 h 410001"/>
                  <a:gd name="connsiteX13" fmla="*/ 153705 w 227681"/>
                  <a:gd name="connsiteY13" fmla="*/ 100 h 41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7681" h="410001">
                    <a:moveTo>
                      <a:pt x="153705" y="100"/>
                    </a:moveTo>
                    <a:cubicBezTo>
                      <a:pt x="117517" y="3158"/>
                      <a:pt x="31887" y="65341"/>
                      <a:pt x="9970" y="101020"/>
                    </a:cubicBezTo>
                    <a:cubicBezTo>
                      <a:pt x="-11947" y="136699"/>
                      <a:pt x="6911" y="186650"/>
                      <a:pt x="22202" y="214174"/>
                    </a:cubicBezTo>
                    <a:cubicBezTo>
                      <a:pt x="37493" y="241698"/>
                      <a:pt x="87443" y="245775"/>
                      <a:pt x="101715" y="266163"/>
                    </a:cubicBezTo>
                    <a:cubicBezTo>
                      <a:pt x="115987" y="286551"/>
                      <a:pt x="123633" y="321720"/>
                      <a:pt x="107832" y="336501"/>
                    </a:cubicBezTo>
                    <a:cubicBezTo>
                      <a:pt x="92031" y="351282"/>
                      <a:pt x="12008" y="342617"/>
                      <a:pt x="6911" y="354850"/>
                    </a:cubicBezTo>
                    <a:cubicBezTo>
                      <a:pt x="1814" y="367083"/>
                      <a:pt x="48707" y="412446"/>
                      <a:pt x="77250" y="409898"/>
                    </a:cubicBezTo>
                    <a:cubicBezTo>
                      <a:pt x="105793" y="407350"/>
                      <a:pt x="165428" y="361987"/>
                      <a:pt x="178170" y="339560"/>
                    </a:cubicBezTo>
                    <a:cubicBezTo>
                      <a:pt x="190912" y="317133"/>
                      <a:pt x="148608" y="295725"/>
                      <a:pt x="153705" y="275337"/>
                    </a:cubicBezTo>
                    <a:cubicBezTo>
                      <a:pt x="158802" y="254949"/>
                      <a:pt x="199068" y="234562"/>
                      <a:pt x="208752" y="217232"/>
                    </a:cubicBezTo>
                    <a:cubicBezTo>
                      <a:pt x="218436" y="199902"/>
                      <a:pt x="213339" y="190218"/>
                      <a:pt x="211810" y="171359"/>
                    </a:cubicBezTo>
                    <a:cubicBezTo>
                      <a:pt x="210281" y="152500"/>
                      <a:pt x="197030" y="118860"/>
                      <a:pt x="199578" y="104079"/>
                    </a:cubicBezTo>
                    <a:cubicBezTo>
                      <a:pt x="202126" y="89298"/>
                      <a:pt x="232198" y="101020"/>
                      <a:pt x="227101" y="82671"/>
                    </a:cubicBezTo>
                    <a:cubicBezTo>
                      <a:pt x="222004" y="64322"/>
                      <a:pt x="189893" y="-2958"/>
                      <a:pt x="153705" y="100"/>
                    </a:cubicBezTo>
                    <a:close/>
                  </a:path>
                </a:pathLst>
              </a:custGeom>
              <a:solidFill>
                <a:srgbClr val="1938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Vrije vorm 9"/>
              <p:cNvSpPr/>
              <p:nvPr/>
            </p:nvSpPr>
            <p:spPr>
              <a:xfrm>
                <a:off x="351542" y="2717436"/>
                <a:ext cx="4315259" cy="4038116"/>
              </a:xfrm>
              <a:custGeom>
                <a:avLst/>
                <a:gdLst>
                  <a:gd name="connsiteX0" fmla="*/ 2917892 w 2917892"/>
                  <a:gd name="connsiteY0" fmla="*/ 903467 h 2342708"/>
                  <a:gd name="connsiteX1" fmla="*/ 2844495 w 2917892"/>
                  <a:gd name="connsiteY1" fmla="*/ 872885 h 2342708"/>
                  <a:gd name="connsiteX2" fmla="*/ 2771099 w 2917892"/>
                  <a:gd name="connsiteY2" fmla="*/ 982980 h 2342708"/>
                  <a:gd name="connsiteX3" fmla="*/ 2667120 w 2917892"/>
                  <a:gd name="connsiteY3" fmla="*/ 1056376 h 2342708"/>
                  <a:gd name="connsiteX4" fmla="*/ 2572316 w 2917892"/>
                  <a:gd name="connsiteY4" fmla="*/ 1001329 h 2342708"/>
                  <a:gd name="connsiteX5" fmla="*/ 2639596 w 2917892"/>
                  <a:gd name="connsiteY5" fmla="*/ 921816 h 2342708"/>
                  <a:gd name="connsiteX6" fmla="*/ 2523385 w 2917892"/>
                  <a:gd name="connsiteY6" fmla="*/ 921816 h 2342708"/>
                  <a:gd name="connsiteX7" fmla="*/ 2443872 w 2917892"/>
                  <a:gd name="connsiteY7" fmla="*/ 903467 h 2342708"/>
                  <a:gd name="connsiteX8" fmla="*/ 2459163 w 2917892"/>
                  <a:gd name="connsiteY8" fmla="*/ 827012 h 2342708"/>
                  <a:gd name="connsiteX9" fmla="*/ 2397999 w 2917892"/>
                  <a:gd name="connsiteY9" fmla="*/ 771964 h 2342708"/>
                  <a:gd name="connsiteX10" fmla="*/ 2385766 w 2917892"/>
                  <a:gd name="connsiteY10" fmla="*/ 692451 h 2342708"/>
                  <a:gd name="connsiteX11" fmla="*/ 2416348 w 2917892"/>
                  <a:gd name="connsiteY11" fmla="*/ 600705 h 2342708"/>
                  <a:gd name="connsiteX12" fmla="*/ 2520327 w 2917892"/>
                  <a:gd name="connsiteY12" fmla="*/ 726091 h 2342708"/>
                  <a:gd name="connsiteX13" fmla="*/ 2593723 w 2917892"/>
                  <a:gd name="connsiteY13" fmla="*/ 695509 h 2342708"/>
                  <a:gd name="connsiteX14" fmla="*/ 2566200 w 2917892"/>
                  <a:gd name="connsiteY14" fmla="*/ 591531 h 2342708"/>
                  <a:gd name="connsiteX15" fmla="*/ 2456105 w 2917892"/>
                  <a:gd name="connsiteY15" fmla="*/ 533425 h 2342708"/>
                  <a:gd name="connsiteX16" fmla="*/ 2495861 w 2917892"/>
                  <a:gd name="connsiteY16" fmla="*/ 404981 h 2342708"/>
                  <a:gd name="connsiteX17" fmla="*/ 2538676 w 2917892"/>
                  <a:gd name="connsiteY17" fmla="*/ 435563 h 2342708"/>
                  <a:gd name="connsiteX18" fmla="*/ 2590665 w 2917892"/>
                  <a:gd name="connsiteY18" fmla="*/ 325468 h 2342708"/>
                  <a:gd name="connsiteX19" fmla="*/ 2520327 w 2917892"/>
                  <a:gd name="connsiteY19" fmla="*/ 322410 h 2342708"/>
                  <a:gd name="connsiteX20" fmla="*/ 2471396 w 2917892"/>
                  <a:gd name="connsiteY20" fmla="*/ 224548 h 2342708"/>
                  <a:gd name="connsiteX21" fmla="*/ 2526443 w 2917892"/>
                  <a:gd name="connsiteY21" fmla="*/ 141976 h 2342708"/>
                  <a:gd name="connsiteX22" fmla="*/ 2523385 w 2917892"/>
                  <a:gd name="connsiteY22" fmla="*/ 1299 h 2342708"/>
                  <a:gd name="connsiteX23" fmla="*/ 2416348 w 2917892"/>
                  <a:gd name="connsiteY23" fmla="*/ 77754 h 2342708"/>
                  <a:gd name="connsiteX24" fmla="*/ 2342951 w 2917892"/>
                  <a:gd name="connsiteY24" fmla="*/ 175617 h 2342708"/>
                  <a:gd name="connsiteX25" fmla="*/ 2199216 w 2917892"/>
                  <a:gd name="connsiteY25" fmla="*/ 190907 h 2342708"/>
                  <a:gd name="connsiteX26" fmla="*/ 2165576 w 2917892"/>
                  <a:gd name="connsiteY26" fmla="*/ 352992 h 2342708"/>
                  <a:gd name="connsiteX27" fmla="*/ 2199216 w 2917892"/>
                  <a:gd name="connsiteY27" fmla="*/ 487552 h 2342708"/>
                  <a:gd name="connsiteX28" fmla="*/ 2141111 w 2917892"/>
                  <a:gd name="connsiteY28" fmla="*/ 573182 h 2342708"/>
                  <a:gd name="connsiteX29" fmla="*/ 2235915 w 2917892"/>
                  <a:gd name="connsiteY29" fmla="*/ 628229 h 2342708"/>
                  <a:gd name="connsiteX30" fmla="*/ 2254264 w 2917892"/>
                  <a:gd name="connsiteY30" fmla="*/ 830070 h 2342708"/>
                  <a:gd name="connsiteX31" fmla="*/ 2300137 w 2917892"/>
                  <a:gd name="connsiteY31" fmla="*/ 900408 h 2342708"/>
                  <a:gd name="connsiteX32" fmla="*/ 2284846 w 2917892"/>
                  <a:gd name="connsiteY32" fmla="*/ 1004387 h 2342708"/>
                  <a:gd name="connsiteX33" fmla="*/ 2205333 w 2917892"/>
                  <a:gd name="connsiteY33" fmla="*/ 1071667 h 2342708"/>
                  <a:gd name="connsiteX34" fmla="*/ 2208391 w 2917892"/>
                  <a:gd name="connsiteY34" fmla="*/ 1175646 h 2342708"/>
                  <a:gd name="connsiteX35" fmla="*/ 2168634 w 2917892"/>
                  <a:gd name="connsiteY35" fmla="*/ 1197053 h 2342708"/>
                  <a:gd name="connsiteX36" fmla="*/ 2128878 w 2917892"/>
                  <a:gd name="connsiteY36" fmla="*/ 1093075 h 2342708"/>
                  <a:gd name="connsiteX37" fmla="*/ 2015725 w 2917892"/>
                  <a:gd name="connsiteY37" fmla="*/ 1093075 h 2342708"/>
                  <a:gd name="connsiteX38" fmla="*/ 1957619 w 2917892"/>
                  <a:gd name="connsiteY38" fmla="*/ 1163413 h 2342708"/>
                  <a:gd name="connsiteX39" fmla="*/ 2000434 w 2917892"/>
                  <a:gd name="connsiteY39" fmla="*/ 1239868 h 2342708"/>
                  <a:gd name="connsiteX40" fmla="*/ 1945386 w 2917892"/>
                  <a:gd name="connsiteY40" fmla="*/ 1389720 h 2342708"/>
                  <a:gd name="connsiteX41" fmla="*/ 1902571 w 2917892"/>
                  <a:gd name="connsiteY41" fmla="*/ 1398894 h 2342708"/>
                  <a:gd name="connsiteX42" fmla="*/ 1896455 w 2917892"/>
                  <a:gd name="connsiteY42" fmla="*/ 1426418 h 2342708"/>
                  <a:gd name="connsiteX43" fmla="*/ 1963735 w 2917892"/>
                  <a:gd name="connsiteY43" fmla="*/ 1450883 h 2342708"/>
                  <a:gd name="connsiteX44" fmla="*/ 1942328 w 2917892"/>
                  <a:gd name="connsiteY44" fmla="*/ 1505931 h 2342708"/>
                  <a:gd name="connsiteX45" fmla="*/ 1908688 w 2917892"/>
                  <a:gd name="connsiteY45" fmla="*/ 1560978 h 2342708"/>
                  <a:gd name="connsiteX46" fmla="*/ 1850582 w 2917892"/>
                  <a:gd name="connsiteY46" fmla="*/ 1603793 h 2342708"/>
                  <a:gd name="connsiteX47" fmla="*/ 1789418 w 2917892"/>
                  <a:gd name="connsiteY47" fmla="*/ 1600735 h 2342708"/>
                  <a:gd name="connsiteX48" fmla="*/ 1792476 w 2917892"/>
                  <a:gd name="connsiteY48" fmla="*/ 1652724 h 2342708"/>
                  <a:gd name="connsiteX49" fmla="*/ 1801651 w 2917892"/>
                  <a:gd name="connsiteY49" fmla="*/ 1738354 h 2342708"/>
                  <a:gd name="connsiteX50" fmla="*/ 1752720 w 2917892"/>
                  <a:gd name="connsiteY50" fmla="*/ 1784227 h 2342708"/>
                  <a:gd name="connsiteX51" fmla="*/ 1768011 w 2917892"/>
                  <a:gd name="connsiteY51" fmla="*/ 1854565 h 2342708"/>
                  <a:gd name="connsiteX52" fmla="*/ 1768011 w 2917892"/>
                  <a:gd name="connsiteY52" fmla="*/ 1912671 h 2342708"/>
                  <a:gd name="connsiteX53" fmla="*/ 1688498 w 2917892"/>
                  <a:gd name="connsiteY53" fmla="*/ 1875972 h 2342708"/>
                  <a:gd name="connsiteX54" fmla="*/ 1712963 w 2917892"/>
                  <a:gd name="connsiteY54" fmla="*/ 1796459 h 2342708"/>
                  <a:gd name="connsiteX55" fmla="*/ 1706847 w 2917892"/>
                  <a:gd name="connsiteY55" fmla="*/ 1738354 h 2342708"/>
                  <a:gd name="connsiteX56" fmla="*/ 1639567 w 2917892"/>
                  <a:gd name="connsiteY56" fmla="*/ 1738354 h 2342708"/>
                  <a:gd name="connsiteX57" fmla="*/ 1587577 w 2917892"/>
                  <a:gd name="connsiteY57" fmla="*/ 1701655 h 2342708"/>
                  <a:gd name="connsiteX58" fmla="*/ 1495832 w 2917892"/>
                  <a:gd name="connsiteY58" fmla="*/ 1689423 h 2342708"/>
                  <a:gd name="connsiteX59" fmla="*/ 1446901 w 2917892"/>
                  <a:gd name="connsiteY59" fmla="*/ 1729179 h 2342708"/>
                  <a:gd name="connsiteX60" fmla="*/ 1391853 w 2917892"/>
                  <a:gd name="connsiteY60" fmla="*/ 1744470 h 2342708"/>
                  <a:gd name="connsiteX61" fmla="*/ 1306224 w 2917892"/>
                  <a:gd name="connsiteY61" fmla="*/ 1707772 h 2342708"/>
                  <a:gd name="connsiteX62" fmla="*/ 1272583 w 2917892"/>
                  <a:gd name="connsiteY62" fmla="*/ 1661899 h 2342708"/>
                  <a:gd name="connsiteX63" fmla="*/ 1138023 w 2917892"/>
                  <a:gd name="connsiteY63" fmla="*/ 1759761 h 2342708"/>
                  <a:gd name="connsiteX64" fmla="*/ 1000404 w 2917892"/>
                  <a:gd name="connsiteY64" fmla="*/ 1768936 h 2342708"/>
                  <a:gd name="connsiteX65" fmla="*/ 948415 w 2917892"/>
                  <a:gd name="connsiteY65" fmla="*/ 2007475 h 2342708"/>
                  <a:gd name="connsiteX66" fmla="*/ 673177 w 2917892"/>
                  <a:gd name="connsiteY66" fmla="*/ 2090046 h 2342708"/>
                  <a:gd name="connsiteX67" fmla="*/ 709876 w 2917892"/>
                  <a:gd name="connsiteY67" fmla="*/ 2135919 h 2342708"/>
                  <a:gd name="connsiteX68" fmla="*/ 608955 w 2917892"/>
                  <a:gd name="connsiteY68" fmla="*/ 2178734 h 2342708"/>
                  <a:gd name="connsiteX69" fmla="*/ 471337 w 2917892"/>
                  <a:gd name="connsiteY69" fmla="*/ 2123686 h 2342708"/>
                  <a:gd name="connsiteX70" fmla="*/ 440755 w 2917892"/>
                  <a:gd name="connsiteY70" fmla="*/ 2071697 h 2342708"/>
                  <a:gd name="connsiteX71" fmla="*/ 462162 w 2917892"/>
                  <a:gd name="connsiteY71" fmla="*/ 2038057 h 2342708"/>
                  <a:gd name="connsiteX72" fmla="*/ 315369 w 2917892"/>
                  <a:gd name="connsiteY72" fmla="*/ 2028882 h 2342708"/>
                  <a:gd name="connsiteX73" fmla="*/ 355125 w 2917892"/>
                  <a:gd name="connsiteY73" fmla="*/ 2145093 h 2342708"/>
                  <a:gd name="connsiteX74" fmla="*/ 364300 w 2917892"/>
                  <a:gd name="connsiteY74" fmla="*/ 2227665 h 2342708"/>
                  <a:gd name="connsiteX75" fmla="*/ 407115 w 2917892"/>
                  <a:gd name="connsiteY75" fmla="*/ 2328585 h 2342708"/>
                  <a:gd name="connsiteX76" fmla="*/ 379591 w 2917892"/>
                  <a:gd name="connsiteY76" fmla="*/ 2337760 h 2342708"/>
                  <a:gd name="connsiteX77" fmla="*/ 238914 w 2917892"/>
                  <a:gd name="connsiteY77" fmla="*/ 2288829 h 2342708"/>
                  <a:gd name="connsiteX78" fmla="*/ 125761 w 2917892"/>
                  <a:gd name="connsiteY78" fmla="*/ 2294945 h 2342708"/>
                  <a:gd name="connsiteX79" fmla="*/ 61539 w 2917892"/>
                  <a:gd name="connsiteY79" fmla="*/ 2215432 h 2342708"/>
                  <a:gd name="connsiteX0" fmla="*/ 2925563 w 2925563"/>
                  <a:gd name="connsiteY0" fmla="*/ 903467 h 2342708"/>
                  <a:gd name="connsiteX1" fmla="*/ 2852166 w 2925563"/>
                  <a:gd name="connsiteY1" fmla="*/ 872885 h 2342708"/>
                  <a:gd name="connsiteX2" fmla="*/ 2778770 w 2925563"/>
                  <a:gd name="connsiteY2" fmla="*/ 982980 h 2342708"/>
                  <a:gd name="connsiteX3" fmla="*/ 2674791 w 2925563"/>
                  <a:gd name="connsiteY3" fmla="*/ 1056376 h 2342708"/>
                  <a:gd name="connsiteX4" fmla="*/ 2579987 w 2925563"/>
                  <a:gd name="connsiteY4" fmla="*/ 1001329 h 2342708"/>
                  <a:gd name="connsiteX5" fmla="*/ 2647267 w 2925563"/>
                  <a:gd name="connsiteY5" fmla="*/ 921816 h 2342708"/>
                  <a:gd name="connsiteX6" fmla="*/ 2531056 w 2925563"/>
                  <a:gd name="connsiteY6" fmla="*/ 921816 h 2342708"/>
                  <a:gd name="connsiteX7" fmla="*/ 2451543 w 2925563"/>
                  <a:gd name="connsiteY7" fmla="*/ 903467 h 2342708"/>
                  <a:gd name="connsiteX8" fmla="*/ 2466834 w 2925563"/>
                  <a:gd name="connsiteY8" fmla="*/ 827012 h 2342708"/>
                  <a:gd name="connsiteX9" fmla="*/ 2405670 w 2925563"/>
                  <a:gd name="connsiteY9" fmla="*/ 771964 h 2342708"/>
                  <a:gd name="connsiteX10" fmla="*/ 2393437 w 2925563"/>
                  <a:gd name="connsiteY10" fmla="*/ 692451 h 2342708"/>
                  <a:gd name="connsiteX11" fmla="*/ 2424019 w 2925563"/>
                  <a:gd name="connsiteY11" fmla="*/ 600705 h 2342708"/>
                  <a:gd name="connsiteX12" fmla="*/ 2527998 w 2925563"/>
                  <a:gd name="connsiteY12" fmla="*/ 726091 h 2342708"/>
                  <a:gd name="connsiteX13" fmla="*/ 2601394 w 2925563"/>
                  <a:gd name="connsiteY13" fmla="*/ 695509 h 2342708"/>
                  <a:gd name="connsiteX14" fmla="*/ 2573871 w 2925563"/>
                  <a:gd name="connsiteY14" fmla="*/ 591531 h 2342708"/>
                  <a:gd name="connsiteX15" fmla="*/ 2463776 w 2925563"/>
                  <a:gd name="connsiteY15" fmla="*/ 533425 h 2342708"/>
                  <a:gd name="connsiteX16" fmla="*/ 2503532 w 2925563"/>
                  <a:gd name="connsiteY16" fmla="*/ 404981 h 2342708"/>
                  <a:gd name="connsiteX17" fmla="*/ 2546347 w 2925563"/>
                  <a:gd name="connsiteY17" fmla="*/ 435563 h 2342708"/>
                  <a:gd name="connsiteX18" fmla="*/ 2598336 w 2925563"/>
                  <a:gd name="connsiteY18" fmla="*/ 325468 h 2342708"/>
                  <a:gd name="connsiteX19" fmla="*/ 2527998 w 2925563"/>
                  <a:gd name="connsiteY19" fmla="*/ 322410 h 2342708"/>
                  <a:gd name="connsiteX20" fmla="*/ 2479067 w 2925563"/>
                  <a:gd name="connsiteY20" fmla="*/ 224548 h 2342708"/>
                  <a:gd name="connsiteX21" fmla="*/ 2534114 w 2925563"/>
                  <a:gd name="connsiteY21" fmla="*/ 141976 h 2342708"/>
                  <a:gd name="connsiteX22" fmla="*/ 2531056 w 2925563"/>
                  <a:gd name="connsiteY22" fmla="*/ 1299 h 2342708"/>
                  <a:gd name="connsiteX23" fmla="*/ 2424019 w 2925563"/>
                  <a:gd name="connsiteY23" fmla="*/ 77754 h 2342708"/>
                  <a:gd name="connsiteX24" fmla="*/ 2350622 w 2925563"/>
                  <a:gd name="connsiteY24" fmla="*/ 175617 h 2342708"/>
                  <a:gd name="connsiteX25" fmla="*/ 2206887 w 2925563"/>
                  <a:gd name="connsiteY25" fmla="*/ 190907 h 2342708"/>
                  <a:gd name="connsiteX26" fmla="*/ 2173247 w 2925563"/>
                  <a:gd name="connsiteY26" fmla="*/ 352992 h 2342708"/>
                  <a:gd name="connsiteX27" fmla="*/ 2206887 w 2925563"/>
                  <a:gd name="connsiteY27" fmla="*/ 487552 h 2342708"/>
                  <a:gd name="connsiteX28" fmla="*/ 2148782 w 2925563"/>
                  <a:gd name="connsiteY28" fmla="*/ 573182 h 2342708"/>
                  <a:gd name="connsiteX29" fmla="*/ 2243586 w 2925563"/>
                  <a:gd name="connsiteY29" fmla="*/ 628229 h 2342708"/>
                  <a:gd name="connsiteX30" fmla="*/ 2261935 w 2925563"/>
                  <a:gd name="connsiteY30" fmla="*/ 830070 h 2342708"/>
                  <a:gd name="connsiteX31" fmla="*/ 2307808 w 2925563"/>
                  <a:gd name="connsiteY31" fmla="*/ 900408 h 2342708"/>
                  <a:gd name="connsiteX32" fmla="*/ 2292517 w 2925563"/>
                  <a:gd name="connsiteY32" fmla="*/ 1004387 h 2342708"/>
                  <a:gd name="connsiteX33" fmla="*/ 2213004 w 2925563"/>
                  <a:gd name="connsiteY33" fmla="*/ 1071667 h 2342708"/>
                  <a:gd name="connsiteX34" fmla="*/ 2216062 w 2925563"/>
                  <a:gd name="connsiteY34" fmla="*/ 1175646 h 2342708"/>
                  <a:gd name="connsiteX35" fmla="*/ 2176305 w 2925563"/>
                  <a:gd name="connsiteY35" fmla="*/ 1197053 h 2342708"/>
                  <a:gd name="connsiteX36" fmla="*/ 2136549 w 2925563"/>
                  <a:gd name="connsiteY36" fmla="*/ 1093075 h 2342708"/>
                  <a:gd name="connsiteX37" fmla="*/ 2023396 w 2925563"/>
                  <a:gd name="connsiteY37" fmla="*/ 1093075 h 2342708"/>
                  <a:gd name="connsiteX38" fmla="*/ 1965290 w 2925563"/>
                  <a:gd name="connsiteY38" fmla="*/ 1163413 h 2342708"/>
                  <a:gd name="connsiteX39" fmla="*/ 2008105 w 2925563"/>
                  <a:gd name="connsiteY39" fmla="*/ 1239868 h 2342708"/>
                  <a:gd name="connsiteX40" fmla="*/ 1953057 w 2925563"/>
                  <a:gd name="connsiteY40" fmla="*/ 1389720 h 2342708"/>
                  <a:gd name="connsiteX41" fmla="*/ 1910242 w 2925563"/>
                  <a:gd name="connsiteY41" fmla="*/ 1398894 h 2342708"/>
                  <a:gd name="connsiteX42" fmla="*/ 1904126 w 2925563"/>
                  <a:gd name="connsiteY42" fmla="*/ 1426418 h 2342708"/>
                  <a:gd name="connsiteX43" fmla="*/ 1971406 w 2925563"/>
                  <a:gd name="connsiteY43" fmla="*/ 1450883 h 2342708"/>
                  <a:gd name="connsiteX44" fmla="*/ 1949999 w 2925563"/>
                  <a:gd name="connsiteY44" fmla="*/ 1505931 h 2342708"/>
                  <a:gd name="connsiteX45" fmla="*/ 1916359 w 2925563"/>
                  <a:gd name="connsiteY45" fmla="*/ 1560978 h 2342708"/>
                  <a:gd name="connsiteX46" fmla="*/ 1858253 w 2925563"/>
                  <a:gd name="connsiteY46" fmla="*/ 1603793 h 2342708"/>
                  <a:gd name="connsiteX47" fmla="*/ 1797089 w 2925563"/>
                  <a:gd name="connsiteY47" fmla="*/ 1600735 h 2342708"/>
                  <a:gd name="connsiteX48" fmla="*/ 1800147 w 2925563"/>
                  <a:gd name="connsiteY48" fmla="*/ 1652724 h 2342708"/>
                  <a:gd name="connsiteX49" fmla="*/ 1809322 w 2925563"/>
                  <a:gd name="connsiteY49" fmla="*/ 1738354 h 2342708"/>
                  <a:gd name="connsiteX50" fmla="*/ 1760391 w 2925563"/>
                  <a:gd name="connsiteY50" fmla="*/ 1784227 h 2342708"/>
                  <a:gd name="connsiteX51" fmla="*/ 1775682 w 2925563"/>
                  <a:gd name="connsiteY51" fmla="*/ 1854565 h 2342708"/>
                  <a:gd name="connsiteX52" fmla="*/ 1775682 w 2925563"/>
                  <a:gd name="connsiteY52" fmla="*/ 1912671 h 2342708"/>
                  <a:gd name="connsiteX53" fmla="*/ 1696169 w 2925563"/>
                  <a:gd name="connsiteY53" fmla="*/ 1875972 h 2342708"/>
                  <a:gd name="connsiteX54" fmla="*/ 1720634 w 2925563"/>
                  <a:gd name="connsiteY54" fmla="*/ 1796459 h 2342708"/>
                  <a:gd name="connsiteX55" fmla="*/ 1714518 w 2925563"/>
                  <a:gd name="connsiteY55" fmla="*/ 1738354 h 2342708"/>
                  <a:gd name="connsiteX56" fmla="*/ 1647238 w 2925563"/>
                  <a:gd name="connsiteY56" fmla="*/ 1738354 h 2342708"/>
                  <a:gd name="connsiteX57" fmla="*/ 1595248 w 2925563"/>
                  <a:gd name="connsiteY57" fmla="*/ 1701655 h 2342708"/>
                  <a:gd name="connsiteX58" fmla="*/ 1503503 w 2925563"/>
                  <a:gd name="connsiteY58" fmla="*/ 1689423 h 2342708"/>
                  <a:gd name="connsiteX59" fmla="*/ 1454572 w 2925563"/>
                  <a:gd name="connsiteY59" fmla="*/ 1729179 h 2342708"/>
                  <a:gd name="connsiteX60" fmla="*/ 1399524 w 2925563"/>
                  <a:gd name="connsiteY60" fmla="*/ 1744470 h 2342708"/>
                  <a:gd name="connsiteX61" fmla="*/ 1313895 w 2925563"/>
                  <a:gd name="connsiteY61" fmla="*/ 1707772 h 2342708"/>
                  <a:gd name="connsiteX62" fmla="*/ 1280254 w 2925563"/>
                  <a:gd name="connsiteY62" fmla="*/ 1661899 h 2342708"/>
                  <a:gd name="connsiteX63" fmla="*/ 1145694 w 2925563"/>
                  <a:gd name="connsiteY63" fmla="*/ 1759761 h 2342708"/>
                  <a:gd name="connsiteX64" fmla="*/ 1008075 w 2925563"/>
                  <a:gd name="connsiteY64" fmla="*/ 1768936 h 2342708"/>
                  <a:gd name="connsiteX65" fmla="*/ 956086 w 2925563"/>
                  <a:gd name="connsiteY65" fmla="*/ 2007475 h 2342708"/>
                  <a:gd name="connsiteX66" fmla="*/ 680848 w 2925563"/>
                  <a:gd name="connsiteY66" fmla="*/ 2090046 h 2342708"/>
                  <a:gd name="connsiteX67" fmla="*/ 717547 w 2925563"/>
                  <a:gd name="connsiteY67" fmla="*/ 2135919 h 2342708"/>
                  <a:gd name="connsiteX68" fmla="*/ 616626 w 2925563"/>
                  <a:gd name="connsiteY68" fmla="*/ 2178734 h 2342708"/>
                  <a:gd name="connsiteX69" fmla="*/ 479008 w 2925563"/>
                  <a:gd name="connsiteY69" fmla="*/ 2123686 h 2342708"/>
                  <a:gd name="connsiteX70" fmla="*/ 448426 w 2925563"/>
                  <a:gd name="connsiteY70" fmla="*/ 2071697 h 2342708"/>
                  <a:gd name="connsiteX71" fmla="*/ 469833 w 2925563"/>
                  <a:gd name="connsiteY71" fmla="*/ 2038057 h 2342708"/>
                  <a:gd name="connsiteX72" fmla="*/ 323040 w 2925563"/>
                  <a:gd name="connsiteY72" fmla="*/ 2028882 h 2342708"/>
                  <a:gd name="connsiteX73" fmla="*/ 362796 w 2925563"/>
                  <a:gd name="connsiteY73" fmla="*/ 2145093 h 2342708"/>
                  <a:gd name="connsiteX74" fmla="*/ 371971 w 2925563"/>
                  <a:gd name="connsiteY74" fmla="*/ 2227665 h 2342708"/>
                  <a:gd name="connsiteX75" fmla="*/ 414786 w 2925563"/>
                  <a:gd name="connsiteY75" fmla="*/ 2328585 h 2342708"/>
                  <a:gd name="connsiteX76" fmla="*/ 387262 w 2925563"/>
                  <a:gd name="connsiteY76" fmla="*/ 2337760 h 2342708"/>
                  <a:gd name="connsiteX77" fmla="*/ 246585 w 2925563"/>
                  <a:gd name="connsiteY77" fmla="*/ 2288829 h 2342708"/>
                  <a:gd name="connsiteX78" fmla="*/ 133432 w 2925563"/>
                  <a:gd name="connsiteY78" fmla="*/ 2294945 h 2342708"/>
                  <a:gd name="connsiteX79" fmla="*/ 60035 w 2925563"/>
                  <a:gd name="connsiteY79" fmla="*/ 2230723 h 2342708"/>
                  <a:gd name="connsiteX0" fmla="*/ 2865528 w 2865528"/>
                  <a:gd name="connsiteY0" fmla="*/ 903467 h 2342708"/>
                  <a:gd name="connsiteX1" fmla="*/ 2792131 w 2865528"/>
                  <a:gd name="connsiteY1" fmla="*/ 872885 h 2342708"/>
                  <a:gd name="connsiteX2" fmla="*/ 2718735 w 2865528"/>
                  <a:gd name="connsiteY2" fmla="*/ 982980 h 2342708"/>
                  <a:gd name="connsiteX3" fmla="*/ 2614756 w 2865528"/>
                  <a:gd name="connsiteY3" fmla="*/ 1056376 h 2342708"/>
                  <a:gd name="connsiteX4" fmla="*/ 2519952 w 2865528"/>
                  <a:gd name="connsiteY4" fmla="*/ 1001329 h 2342708"/>
                  <a:gd name="connsiteX5" fmla="*/ 2587232 w 2865528"/>
                  <a:gd name="connsiteY5" fmla="*/ 921816 h 2342708"/>
                  <a:gd name="connsiteX6" fmla="*/ 2471021 w 2865528"/>
                  <a:gd name="connsiteY6" fmla="*/ 921816 h 2342708"/>
                  <a:gd name="connsiteX7" fmla="*/ 2391508 w 2865528"/>
                  <a:gd name="connsiteY7" fmla="*/ 903467 h 2342708"/>
                  <a:gd name="connsiteX8" fmla="*/ 2406799 w 2865528"/>
                  <a:gd name="connsiteY8" fmla="*/ 827012 h 2342708"/>
                  <a:gd name="connsiteX9" fmla="*/ 2345635 w 2865528"/>
                  <a:gd name="connsiteY9" fmla="*/ 771964 h 2342708"/>
                  <a:gd name="connsiteX10" fmla="*/ 2333402 w 2865528"/>
                  <a:gd name="connsiteY10" fmla="*/ 692451 h 2342708"/>
                  <a:gd name="connsiteX11" fmla="*/ 2363984 w 2865528"/>
                  <a:gd name="connsiteY11" fmla="*/ 600705 h 2342708"/>
                  <a:gd name="connsiteX12" fmla="*/ 2467963 w 2865528"/>
                  <a:gd name="connsiteY12" fmla="*/ 726091 h 2342708"/>
                  <a:gd name="connsiteX13" fmla="*/ 2541359 w 2865528"/>
                  <a:gd name="connsiteY13" fmla="*/ 695509 h 2342708"/>
                  <a:gd name="connsiteX14" fmla="*/ 2513836 w 2865528"/>
                  <a:gd name="connsiteY14" fmla="*/ 591531 h 2342708"/>
                  <a:gd name="connsiteX15" fmla="*/ 2403741 w 2865528"/>
                  <a:gd name="connsiteY15" fmla="*/ 533425 h 2342708"/>
                  <a:gd name="connsiteX16" fmla="*/ 2443497 w 2865528"/>
                  <a:gd name="connsiteY16" fmla="*/ 404981 h 2342708"/>
                  <a:gd name="connsiteX17" fmla="*/ 2486312 w 2865528"/>
                  <a:gd name="connsiteY17" fmla="*/ 435563 h 2342708"/>
                  <a:gd name="connsiteX18" fmla="*/ 2538301 w 2865528"/>
                  <a:gd name="connsiteY18" fmla="*/ 325468 h 2342708"/>
                  <a:gd name="connsiteX19" fmla="*/ 2467963 w 2865528"/>
                  <a:gd name="connsiteY19" fmla="*/ 322410 h 2342708"/>
                  <a:gd name="connsiteX20" fmla="*/ 2419032 w 2865528"/>
                  <a:gd name="connsiteY20" fmla="*/ 224548 h 2342708"/>
                  <a:gd name="connsiteX21" fmla="*/ 2474079 w 2865528"/>
                  <a:gd name="connsiteY21" fmla="*/ 141976 h 2342708"/>
                  <a:gd name="connsiteX22" fmla="*/ 2471021 w 2865528"/>
                  <a:gd name="connsiteY22" fmla="*/ 1299 h 2342708"/>
                  <a:gd name="connsiteX23" fmla="*/ 2363984 w 2865528"/>
                  <a:gd name="connsiteY23" fmla="*/ 77754 h 2342708"/>
                  <a:gd name="connsiteX24" fmla="*/ 2290587 w 2865528"/>
                  <a:gd name="connsiteY24" fmla="*/ 175617 h 2342708"/>
                  <a:gd name="connsiteX25" fmla="*/ 2146852 w 2865528"/>
                  <a:gd name="connsiteY25" fmla="*/ 190907 h 2342708"/>
                  <a:gd name="connsiteX26" fmla="*/ 2113212 w 2865528"/>
                  <a:gd name="connsiteY26" fmla="*/ 352992 h 2342708"/>
                  <a:gd name="connsiteX27" fmla="*/ 2146852 w 2865528"/>
                  <a:gd name="connsiteY27" fmla="*/ 487552 h 2342708"/>
                  <a:gd name="connsiteX28" fmla="*/ 2088747 w 2865528"/>
                  <a:gd name="connsiteY28" fmla="*/ 573182 h 2342708"/>
                  <a:gd name="connsiteX29" fmla="*/ 2183551 w 2865528"/>
                  <a:gd name="connsiteY29" fmla="*/ 628229 h 2342708"/>
                  <a:gd name="connsiteX30" fmla="*/ 2201900 w 2865528"/>
                  <a:gd name="connsiteY30" fmla="*/ 830070 h 2342708"/>
                  <a:gd name="connsiteX31" fmla="*/ 2247773 w 2865528"/>
                  <a:gd name="connsiteY31" fmla="*/ 900408 h 2342708"/>
                  <a:gd name="connsiteX32" fmla="*/ 2232482 w 2865528"/>
                  <a:gd name="connsiteY32" fmla="*/ 1004387 h 2342708"/>
                  <a:gd name="connsiteX33" fmla="*/ 2152969 w 2865528"/>
                  <a:gd name="connsiteY33" fmla="*/ 1071667 h 2342708"/>
                  <a:gd name="connsiteX34" fmla="*/ 2156027 w 2865528"/>
                  <a:gd name="connsiteY34" fmla="*/ 1175646 h 2342708"/>
                  <a:gd name="connsiteX35" fmla="*/ 2116270 w 2865528"/>
                  <a:gd name="connsiteY35" fmla="*/ 1197053 h 2342708"/>
                  <a:gd name="connsiteX36" fmla="*/ 2076514 w 2865528"/>
                  <a:gd name="connsiteY36" fmla="*/ 1093075 h 2342708"/>
                  <a:gd name="connsiteX37" fmla="*/ 1963361 w 2865528"/>
                  <a:gd name="connsiteY37" fmla="*/ 1093075 h 2342708"/>
                  <a:gd name="connsiteX38" fmla="*/ 1905255 w 2865528"/>
                  <a:gd name="connsiteY38" fmla="*/ 1163413 h 2342708"/>
                  <a:gd name="connsiteX39" fmla="*/ 1948070 w 2865528"/>
                  <a:gd name="connsiteY39" fmla="*/ 1239868 h 2342708"/>
                  <a:gd name="connsiteX40" fmla="*/ 1893022 w 2865528"/>
                  <a:gd name="connsiteY40" fmla="*/ 1389720 h 2342708"/>
                  <a:gd name="connsiteX41" fmla="*/ 1850207 w 2865528"/>
                  <a:gd name="connsiteY41" fmla="*/ 1398894 h 2342708"/>
                  <a:gd name="connsiteX42" fmla="*/ 1844091 w 2865528"/>
                  <a:gd name="connsiteY42" fmla="*/ 1426418 h 2342708"/>
                  <a:gd name="connsiteX43" fmla="*/ 1911371 w 2865528"/>
                  <a:gd name="connsiteY43" fmla="*/ 1450883 h 2342708"/>
                  <a:gd name="connsiteX44" fmla="*/ 1889964 w 2865528"/>
                  <a:gd name="connsiteY44" fmla="*/ 1505931 h 2342708"/>
                  <a:gd name="connsiteX45" fmla="*/ 1856324 w 2865528"/>
                  <a:gd name="connsiteY45" fmla="*/ 1560978 h 2342708"/>
                  <a:gd name="connsiteX46" fmla="*/ 1798218 w 2865528"/>
                  <a:gd name="connsiteY46" fmla="*/ 1603793 h 2342708"/>
                  <a:gd name="connsiteX47" fmla="*/ 1737054 w 2865528"/>
                  <a:gd name="connsiteY47" fmla="*/ 1600735 h 2342708"/>
                  <a:gd name="connsiteX48" fmla="*/ 1740112 w 2865528"/>
                  <a:gd name="connsiteY48" fmla="*/ 1652724 h 2342708"/>
                  <a:gd name="connsiteX49" fmla="*/ 1749287 w 2865528"/>
                  <a:gd name="connsiteY49" fmla="*/ 1738354 h 2342708"/>
                  <a:gd name="connsiteX50" fmla="*/ 1700356 w 2865528"/>
                  <a:gd name="connsiteY50" fmla="*/ 1784227 h 2342708"/>
                  <a:gd name="connsiteX51" fmla="*/ 1715647 w 2865528"/>
                  <a:gd name="connsiteY51" fmla="*/ 1854565 h 2342708"/>
                  <a:gd name="connsiteX52" fmla="*/ 1715647 w 2865528"/>
                  <a:gd name="connsiteY52" fmla="*/ 1912671 h 2342708"/>
                  <a:gd name="connsiteX53" fmla="*/ 1636134 w 2865528"/>
                  <a:gd name="connsiteY53" fmla="*/ 1875972 h 2342708"/>
                  <a:gd name="connsiteX54" fmla="*/ 1660599 w 2865528"/>
                  <a:gd name="connsiteY54" fmla="*/ 1796459 h 2342708"/>
                  <a:gd name="connsiteX55" fmla="*/ 1654483 w 2865528"/>
                  <a:gd name="connsiteY55" fmla="*/ 1738354 h 2342708"/>
                  <a:gd name="connsiteX56" fmla="*/ 1587203 w 2865528"/>
                  <a:gd name="connsiteY56" fmla="*/ 1738354 h 2342708"/>
                  <a:gd name="connsiteX57" fmla="*/ 1535213 w 2865528"/>
                  <a:gd name="connsiteY57" fmla="*/ 1701655 h 2342708"/>
                  <a:gd name="connsiteX58" fmla="*/ 1443468 w 2865528"/>
                  <a:gd name="connsiteY58" fmla="*/ 1689423 h 2342708"/>
                  <a:gd name="connsiteX59" fmla="*/ 1394537 w 2865528"/>
                  <a:gd name="connsiteY59" fmla="*/ 1729179 h 2342708"/>
                  <a:gd name="connsiteX60" fmla="*/ 1339489 w 2865528"/>
                  <a:gd name="connsiteY60" fmla="*/ 1744470 h 2342708"/>
                  <a:gd name="connsiteX61" fmla="*/ 1253860 w 2865528"/>
                  <a:gd name="connsiteY61" fmla="*/ 1707772 h 2342708"/>
                  <a:gd name="connsiteX62" fmla="*/ 1220219 w 2865528"/>
                  <a:gd name="connsiteY62" fmla="*/ 1661899 h 2342708"/>
                  <a:gd name="connsiteX63" fmla="*/ 1085659 w 2865528"/>
                  <a:gd name="connsiteY63" fmla="*/ 1759761 h 2342708"/>
                  <a:gd name="connsiteX64" fmla="*/ 948040 w 2865528"/>
                  <a:gd name="connsiteY64" fmla="*/ 1768936 h 2342708"/>
                  <a:gd name="connsiteX65" fmla="*/ 896051 w 2865528"/>
                  <a:gd name="connsiteY65" fmla="*/ 2007475 h 2342708"/>
                  <a:gd name="connsiteX66" fmla="*/ 620813 w 2865528"/>
                  <a:gd name="connsiteY66" fmla="*/ 2090046 h 2342708"/>
                  <a:gd name="connsiteX67" fmla="*/ 657512 w 2865528"/>
                  <a:gd name="connsiteY67" fmla="*/ 2135919 h 2342708"/>
                  <a:gd name="connsiteX68" fmla="*/ 556591 w 2865528"/>
                  <a:gd name="connsiteY68" fmla="*/ 2178734 h 2342708"/>
                  <a:gd name="connsiteX69" fmla="*/ 418973 w 2865528"/>
                  <a:gd name="connsiteY69" fmla="*/ 2123686 h 2342708"/>
                  <a:gd name="connsiteX70" fmla="*/ 388391 w 2865528"/>
                  <a:gd name="connsiteY70" fmla="*/ 2071697 h 2342708"/>
                  <a:gd name="connsiteX71" fmla="*/ 409798 w 2865528"/>
                  <a:gd name="connsiteY71" fmla="*/ 2038057 h 2342708"/>
                  <a:gd name="connsiteX72" fmla="*/ 263005 w 2865528"/>
                  <a:gd name="connsiteY72" fmla="*/ 2028882 h 2342708"/>
                  <a:gd name="connsiteX73" fmla="*/ 302761 w 2865528"/>
                  <a:gd name="connsiteY73" fmla="*/ 2145093 h 2342708"/>
                  <a:gd name="connsiteX74" fmla="*/ 311936 w 2865528"/>
                  <a:gd name="connsiteY74" fmla="*/ 2227665 h 2342708"/>
                  <a:gd name="connsiteX75" fmla="*/ 354751 w 2865528"/>
                  <a:gd name="connsiteY75" fmla="*/ 2328585 h 2342708"/>
                  <a:gd name="connsiteX76" fmla="*/ 327227 w 2865528"/>
                  <a:gd name="connsiteY76" fmla="*/ 2337760 h 2342708"/>
                  <a:gd name="connsiteX77" fmla="*/ 186550 w 2865528"/>
                  <a:gd name="connsiteY77" fmla="*/ 2288829 h 2342708"/>
                  <a:gd name="connsiteX78" fmla="*/ 73397 w 2865528"/>
                  <a:gd name="connsiteY78" fmla="*/ 2294945 h 2342708"/>
                  <a:gd name="connsiteX79" fmla="*/ 0 w 2865528"/>
                  <a:gd name="connsiteY79" fmla="*/ 2230723 h 2342708"/>
                  <a:gd name="connsiteX0" fmla="*/ 2883877 w 2883877"/>
                  <a:gd name="connsiteY0" fmla="*/ 903467 h 2342708"/>
                  <a:gd name="connsiteX1" fmla="*/ 2810480 w 2883877"/>
                  <a:gd name="connsiteY1" fmla="*/ 872885 h 2342708"/>
                  <a:gd name="connsiteX2" fmla="*/ 2737084 w 2883877"/>
                  <a:gd name="connsiteY2" fmla="*/ 982980 h 2342708"/>
                  <a:gd name="connsiteX3" fmla="*/ 2633105 w 2883877"/>
                  <a:gd name="connsiteY3" fmla="*/ 1056376 h 2342708"/>
                  <a:gd name="connsiteX4" fmla="*/ 2538301 w 2883877"/>
                  <a:gd name="connsiteY4" fmla="*/ 1001329 h 2342708"/>
                  <a:gd name="connsiteX5" fmla="*/ 2605581 w 2883877"/>
                  <a:gd name="connsiteY5" fmla="*/ 921816 h 2342708"/>
                  <a:gd name="connsiteX6" fmla="*/ 2489370 w 2883877"/>
                  <a:gd name="connsiteY6" fmla="*/ 921816 h 2342708"/>
                  <a:gd name="connsiteX7" fmla="*/ 2409857 w 2883877"/>
                  <a:gd name="connsiteY7" fmla="*/ 903467 h 2342708"/>
                  <a:gd name="connsiteX8" fmla="*/ 2425148 w 2883877"/>
                  <a:gd name="connsiteY8" fmla="*/ 827012 h 2342708"/>
                  <a:gd name="connsiteX9" fmla="*/ 2363984 w 2883877"/>
                  <a:gd name="connsiteY9" fmla="*/ 771964 h 2342708"/>
                  <a:gd name="connsiteX10" fmla="*/ 2351751 w 2883877"/>
                  <a:gd name="connsiteY10" fmla="*/ 692451 h 2342708"/>
                  <a:gd name="connsiteX11" fmla="*/ 2382333 w 2883877"/>
                  <a:gd name="connsiteY11" fmla="*/ 600705 h 2342708"/>
                  <a:gd name="connsiteX12" fmla="*/ 2486312 w 2883877"/>
                  <a:gd name="connsiteY12" fmla="*/ 726091 h 2342708"/>
                  <a:gd name="connsiteX13" fmla="*/ 2559708 w 2883877"/>
                  <a:gd name="connsiteY13" fmla="*/ 695509 h 2342708"/>
                  <a:gd name="connsiteX14" fmla="*/ 2532185 w 2883877"/>
                  <a:gd name="connsiteY14" fmla="*/ 591531 h 2342708"/>
                  <a:gd name="connsiteX15" fmla="*/ 2422090 w 2883877"/>
                  <a:gd name="connsiteY15" fmla="*/ 533425 h 2342708"/>
                  <a:gd name="connsiteX16" fmla="*/ 2461846 w 2883877"/>
                  <a:gd name="connsiteY16" fmla="*/ 404981 h 2342708"/>
                  <a:gd name="connsiteX17" fmla="*/ 2504661 w 2883877"/>
                  <a:gd name="connsiteY17" fmla="*/ 435563 h 2342708"/>
                  <a:gd name="connsiteX18" fmla="*/ 2556650 w 2883877"/>
                  <a:gd name="connsiteY18" fmla="*/ 325468 h 2342708"/>
                  <a:gd name="connsiteX19" fmla="*/ 2486312 w 2883877"/>
                  <a:gd name="connsiteY19" fmla="*/ 322410 h 2342708"/>
                  <a:gd name="connsiteX20" fmla="*/ 2437381 w 2883877"/>
                  <a:gd name="connsiteY20" fmla="*/ 224548 h 2342708"/>
                  <a:gd name="connsiteX21" fmla="*/ 2492428 w 2883877"/>
                  <a:gd name="connsiteY21" fmla="*/ 141976 h 2342708"/>
                  <a:gd name="connsiteX22" fmla="*/ 2489370 w 2883877"/>
                  <a:gd name="connsiteY22" fmla="*/ 1299 h 2342708"/>
                  <a:gd name="connsiteX23" fmla="*/ 2382333 w 2883877"/>
                  <a:gd name="connsiteY23" fmla="*/ 77754 h 2342708"/>
                  <a:gd name="connsiteX24" fmla="*/ 2308936 w 2883877"/>
                  <a:gd name="connsiteY24" fmla="*/ 175617 h 2342708"/>
                  <a:gd name="connsiteX25" fmla="*/ 2165201 w 2883877"/>
                  <a:gd name="connsiteY25" fmla="*/ 190907 h 2342708"/>
                  <a:gd name="connsiteX26" fmla="*/ 2131561 w 2883877"/>
                  <a:gd name="connsiteY26" fmla="*/ 352992 h 2342708"/>
                  <a:gd name="connsiteX27" fmla="*/ 2165201 w 2883877"/>
                  <a:gd name="connsiteY27" fmla="*/ 487552 h 2342708"/>
                  <a:gd name="connsiteX28" fmla="*/ 2107096 w 2883877"/>
                  <a:gd name="connsiteY28" fmla="*/ 573182 h 2342708"/>
                  <a:gd name="connsiteX29" fmla="*/ 2201900 w 2883877"/>
                  <a:gd name="connsiteY29" fmla="*/ 628229 h 2342708"/>
                  <a:gd name="connsiteX30" fmla="*/ 2220249 w 2883877"/>
                  <a:gd name="connsiteY30" fmla="*/ 830070 h 2342708"/>
                  <a:gd name="connsiteX31" fmla="*/ 2266122 w 2883877"/>
                  <a:gd name="connsiteY31" fmla="*/ 900408 h 2342708"/>
                  <a:gd name="connsiteX32" fmla="*/ 2250831 w 2883877"/>
                  <a:gd name="connsiteY32" fmla="*/ 1004387 h 2342708"/>
                  <a:gd name="connsiteX33" fmla="*/ 2171318 w 2883877"/>
                  <a:gd name="connsiteY33" fmla="*/ 1071667 h 2342708"/>
                  <a:gd name="connsiteX34" fmla="*/ 2174376 w 2883877"/>
                  <a:gd name="connsiteY34" fmla="*/ 1175646 h 2342708"/>
                  <a:gd name="connsiteX35" fmla="*/ 2134619 w 2883877"/>
                  <a:gd name="connsiteY35" fmla="*/ 1197053 h 2342708"/>
                  <a:gd name="connsiteX36" fmla="*/ 2094863 w 2883877"/>
                  <a:gd name="connsiteY36" fmla="*/ 1093075 h 2342708"/>
                  <a:gd name="connsiteX37" fmla="*/ 1981710 w 2883877"/>
                  <a:gd name="connsiteY37" fmla="*/ 1093075 h 2342708"/>
                  <a:gd name="connsiteX38" fmla="*/ 1923604 w 2883877"/>
                  <a:gd name="connsiteY38" fmla="*/ 1163413 h 2342708"/>
                  <a:gd name="connsiteX39" fmla="*/ 1966419 w 2883877"/>
                  <a:gd name="connsiteY39" fmla="*/ 1239868 h 2342708"/>
                  <a:gd name="connsiteX40" fmla="*/ 1911371 w 2883877"/>
                  <a:gd name="connsiteY40" fmla="*/ 1389720 h 2342708"/>
                  <a:gd name="connsiteX41" fmla="*/ 1868556 w 2883877"/>
                  <a:gd name="connsiteY41" fmla="*/ 1398894 h 2342708"/>
                  <a:gd name="connsiteX42" fmla="*/ 1862440 w 2883877"/>
                  <a:gd name="connsiteY42" fmla="*/ 1426418 h 2342708"/>
                  <a:gd name="connsiteX43" fmla="*/ 1929720 w 2883877"/>
                  <a:gd name="connsiteY43" fmla="*/ 1450883 h 2342708"/>
                  <a:gd name="connsiteX44" fmla="*/ 1908313 w 2883877"/>
                  <a:gd name="connsiteY44" fmla="*/ 1505931 h 2342708"/>
                  <a:gd name="connsiteX45" fmla="*/ 1874673 w 2883877"/>
                  <a:gd name="connsiteY45" fmla="*/ 1560978 h 2342708"/>
                  <a:gd name="connsiteX46" fmla="*/ 1816567 w 2883877"/>
                  <a:gd name="connsiteY46" fmla="*/ 1603793 h 2342708"/>
                  <a:gd name="connsiteX47" fmla="*/ 1755403 w 2883877"/>
                  <a:gd name="connsiteY47" fmla="*/ 1600735 h 2342708"/>
                  <a:gd name="connsiteX48" fmla="*/ 1758461 w 2883877"/>
                  <a:gd name="connsiteY48" fmla="*/ 1652724 h 2342708"/>
                  <a:gd name="connsiteX49" fmla="*/ 1767636 w 2883877"/>
                  <a:gd name="connsiteY49" fmla="*/ 1738354 h 2342708"/>
                  <a:gd name="connsiteX50" fmla="*/ 1718705 w 2883877"/>
                  <a:gd name="connsiteY50" fmla="*/ 1784227 h 2342708"/>
                  <a:gd name="connsiteX51" fmla="*/ 1733996 w 2883877"/>
                  <a:gd name="connsiteY51" fmla="*/ 1854565 h 2342708"/>
                  <a:gd name="connsiteX52" fmla="*/ 1733996 w 2883877"/>
                  <a:gd name="connsiteY52" fmla="*/ 1912671 h 2342708"/>
                  <a:gd name="connsiteX53" fmla="*/ 1654483 w 2883877"/>
                  <a:gd name="connsiteY53" fmla="*/ 1875972 h 2342708"/>
                  <a:gd name="connsiteX54" fmla="*/ 1678948 w 2883877"/>
                  <a:gd name="connsiteY54" fmla="*/ 1796459 h 2342708"/>
                  <a:gd name="connsiteX55" fmla="*/ 1672832 w 2883877"/>
                  <a:gd name="connsiteY55" fmla="*/ 1738354 h 2342708"/>
                  <a:gd name="connsiteX56" fmla="*/ 1605552 w 2883877"/>
                  <a:gd name="connsiteY56" fmla="*/ 1738354 h 2342708"/>
                  <a:gd name="connsiteX57" fmla="*/ 1553562 w 2883877"/>
                  <a:gd name="connsiteY57" fmla="*/ 1701655 h 2342708"/>
                  <a:gd name="connsiteX58" fmla="*/ 1461817 w 2883877"/>
                  <a:gd name="connsiteY58" fmla="*/ 1689423 h 2342708"/>
                  <a:gd name="connsiteX59" fmla="*/ 1412886 w 2883877"/>
                  <a:gd name="connsiteY59" fmla="*/ 1729179 h 2342708"/>
                  <a:gd name="connsiteX60" fmla="*/ 1357838 w 2883877"/>
                  <a:gd name="connsiteY60" fmla="*/ 1744470 h 2342708"/>
                  <a:gd name="connsiteX61" fmla="*/ 1272209 w 2883877"/>
                  <a:gd name="connsiteY61" fmla="*/ 1707772 h 2342708"/>
                  <a:gd name="connsiteX62" fmla="*/ 1238568 w 2883877"/>
                  <a:gd name="connsiteY62" fmla="*/ 1661899 h 2342708"/>
                  <a:gd name="connsiteX63" fmla="*/ 1104008 w 2883877"/>
                  <a:gd name="connsiteY63" fmla="*/ 1759761 h 2342708"/>
                  <a:gd name="connsiteX64" fmla="*/ 966389 w 2883877"/>
                  <a:gd name="connsiteY64" fmla="*/ 1768936 h 2342708"/>
                  <a:gd name="connsiteX65" fmla="*/ 914400 w 2883877"/>
                  <a:gd name="connsiteY65" fmla="*/ 2007475 h 2342708"/>
                  <a:gd name="connsiteX66" fmla="*/ 639162 w 2883877"/>
                  <a:gd name="connsiteY66" fmla="*/ 2090046 h 2342708"/>
                  <a:gd name="connsiteX67" fmla="*/ 675861 w 2883877"/>
                  <a:gd name="connsiteY67" fmla="*/ 2135919 h 2342708"/>
                  <a:gd name="connsiteX68" fmla="*/ 574940 w 2883877"/>
                  <a:gd name="connsiteY68" fmla="*/ 2178734 h 2342708"/>
                  <a:gd name="connsiteX69" fmla="*/ 437322 w 2883877"/>
                  <a:gd name="connsiteY69" fmla="*/ 2123686 h 2342708"/>
                  <a:gd name="connsiteX70" fmla="*/ 406740 w 2883877"/>
                  <a:gd name="connsiteY70" fmla="*/ 2071697 h 2342708"/>
                  <a:gd name="connsiteX71" fmla="*/ 428147 w 2883877"/>
                  <a:gd name="connsiteY71" fmla="*/ 2038057 h 2342708"/>
                  <a:gd name="connsiteX72" fmla="*/ 281354 w 2883877"/>
                  <a:gd name="connsiteY72" fmla="*/ 2028882 h 2342708"/>
                  <a:gd name="connsiteX73" fmla="*/ 321110 w 2883877"/>
                  <a:gd name="connsiteY73" fmla="*/ 2145093 h 2342708"/>
                  <a:gd name="connsiteX74" fmla="*/ 330285 w 2883877"/>
                  <a:gd name="connsiteY74" fmla="*/ 2227665 h 2342708"/>
                  <a:gd name="connsiteX75" fmla="*/ 373100 w 2883877"/>
                  <a:gd name="connsiteY75" fmla="*/ 2328585 h 2342708"/>
                  <a:gd name="connsiteX76" fmla="*/ 345576 w 2883877"/>
                  <a:gd name="connsiteY76" fmla="*/ 2337760 h 2342708"/>
                  <a:gd name="connsiteX77" fmla="*/ 204899 w 2883877"/>
                  <a:gd name="connsiteY77" fmla="*/ 2288829 h 2342708"/>
                  <a:gd name="connsiteX78" fmla="*/ 91746 w 2883877"/>
                  <a:gd name="connsiteY78" fmla="*/ 2294945 h 2342708"/>
                  <a:gd name="connsiteX79" fmla="*/ 0 w 2883877"/>
                  <a:gd name="connsiteY79" fmla="*/ 2194025 h 2342708"/>
                  <a:gd name="connsiteX0" fmla="*/ 2974169 w 3001359"/>
                  <a:gd name="connsiteY0" fmla="*/ 903467 h 3949501"/>
                  <a:gd name="connsiteX1" fmla="*/ 2900772 w 3001359"/>
                  <a:gd name="connsiteY1" fmla="*/ 872885 h 3949501"/>
                  <a:gd name="connsiteX2" fmla="*/ 2827376 w 3001359"/>
                  <a:gd name="connsiteY2" fmla="*/ 982980 h 3949501"/>
                  <a:gd name="connsiteX3" fmla="*/ 2723397 w 3001359"/>
                  <a:gd name="connsiteY3" fmla="*/ 1056376 h 3949501"/>
                  <a:gd name="connsiteX4" fmla="*/ 2628593 w 3001359"/>
                  <a:gd name="connsiteY4" fmla="*/ 1001329 h 3949501"/>
                  <a:gd name="connsiteX5" fmla="*/ 2695873 w 3001359"/>
                  <a:gd name="connsiteY5" fmla="*/ 921816 h 3949501"/>
                  <a:gd name="connsiteX6" fmla="*/ 2579662 w 3001359"/>
                  <a:gd name="connsiteY6" fmla="*/ 921816 h 3949501"/>
                  <a:gd name="connsiteX7" fmla="*/ 2500149 w 3001359"/>
                  <a:gd name="connsiteY7" fmla="*/ 903467 h 3949501"/>
                  <a:gd name="connsiteX8" fmla="*/ 2515440 w 3001359"/>
                  <a:gd name="connsiteY8" fmla="*/ 827012 h 3949501"/>
                  <a:gd name="connsiteX9" fmla="*/ 2454276 w 3001359"/>
                  <a:gd name="connsiteY9" fmla="*/ 771964 h 3949501"/>
                  <a:gd name="connsiteX10" fmla="*/ 2442043 w 3001359"/>
                  <a:gd name="connsiteY10" fmla="*/ 692451 h 3949501"/>
                  <a:gd name="connsiteX11" fmla="*/ 2472625 w 3001359"/>
                  <a:gd name="connsiteY11" fmla="*/ 600705 h 3949501"/>
                  <a:gd name="connsiteX12" fmla="*/ 2576604 w 3001359"/>
                  <a:gd name="connsiteY12" fmla="*/ 726091 h 3949501"/>
                  <a:gd name="connsiteX13" fmla="*/ 2650000 w 3001359"/>
                  <a:gd name="connsiteY13" fmla="*/ 695509 h 3949501"/>
                  <a:gd name="connsiteX14" fmla="*/ 2622477 w 3001359"/>
                  <a:gd name="connsiteY14" fmla="*/ 591531 h 3949501"/>
                  <a:gd name="connsiteX15" fmla="*/ 2512382 w 3001359"/>
                  <a:gd name="connsiteY15" fmla="*/ 533425 h 3949501"/>
                  <a:gd name="connsiteX16" fmla="*/ 2552138 w 3001359"/>
                  <a:gd name="connsiteY16" fmla="*/ 404981 h 3949501"/>
                  <a:gd name="connsiteX17" fmla="*/ 2594953 w 3001359"/>
                  <a:gd name="connsiteY17" fmla="*/ 435563 h 3949501"/>
                  <a:gd name="connsiteX18" fmla="*/ 2646942 w 3001359"/>
                  <a:gd name="connsiteY18" fmla="*/ 325468 h 3949501"/>
                  <a:gd name="connsiteX19" fmla="*/ 2576604 w 3001359"/>
                  <a:gd name="connsiteY19" fmla="*/ 322410 h 3949501"/>
                  <a:gd name="connsiteX20" fmla="*/ 2527673 w 3001359"/>
                  <a:gd name="connsiteY20" fmla="*/ 224548 h 3949501"/>
                  <a:gd name="connsiteX21" fmla="*/ 2582720 w 3001359"/>
                  <a:gd name="connsiteY21" fmla="*/ 141976 h 3949501"/>
                  <a:gd name="connsiteX22" fmla="*/ 2579662 w 3001359"/>
                  <a:gd name="connsiteY22" fmla="*/ 1299 h 3949501"/>
                  <a:gd name="connsiteX23" fmla="*/ 2472625 w 3001359"/>
                  <a:gd name="connsiteY23" fmla="*/ 77754 h 3949501"/>
                  <a:gd name="connsiteX24" fmla="*/ 2399228 w 3001359"/>
                  <a:gd name="connsiteY24" fmla="*/ 175617 h 3949501"/>
                  <a:gd name="connsiteX25" fmla="*/ 2255493 w 3001359"/>
                  <a:gd name="connsiteY25" fmla="*/ 190907 h 3949501"/>
                  <a:gd name="connsiteX26" fmla="*/ 2221853 w 3001359"/>
                  <a:gd name="connsiteY26" fmla="*/ 352992 h 3949501"/>
                  <a:gd name="connsiteX27" fmla="*/ 2255493 w 3001359"/>
                  <a:gd name="connsiteY27" fmla="*/ 487552 h 3949501"/>
                  <a:gd name="connsiteX28" fmla="*/ 2197388 w 3001359"/>
                  <a:gd name="connsiteY28" fmla="*/ 573182 h 3949501"/>
                  <a:gd name="connsiteX29" fmla="*/ 2292192 w 3001359"/>
                  <a:gd name="connsiteY29" fmla="*/ 628229 h 3949501"/>
                  <a:gd name="connsiteX30" fmla="*/ 2310541 w 3001359"/>
                  <a:gd name="connsiteY30" fmla="*/ 830070 h 3949501"/>
                  <a:gd name="connsiteX31" fmla="*/ 2356414 w 3001359"/>
                  <a:gd name="connsiteY31" fmla="*/ 900408 h 3949501"/>
                  <a:gd name="connsiteX32" fmla="*/ 2341123 w 3001359"/>
                  <a:gd name="connsiteY32" fmla="*/ 1004387 h 3949501"/>
                  <a:gd name="connsiteX33" fmla="*/ 2261610 w 3001359"/>
                  <a:gd name="connsiteY33" fmla="*/ 1071667 h 3949501"/>
                  <a:gd name="connsiteX34" fmla="*/ 2264668 w 3001359"/>
                  <a:gd name="connsiteY34" fmla="*/ 1175646 h 3949501"/>
                  <a:gd name="connsiteX35" fmla="*/ 2224911 w 3001359"/>
                  <a:gd name="connsiteY35" fmla="*/ 1197053 h 3949501"/>
                  <a:gd name="connsiteX36" fmla="*/ 2185155 w 3001359"/>
                  <a:gd name="connsiteY36" fmla="*/ 1093075 h 3949501"/>
                  <a:gd name="connsiteX37" fmla="*/ 2072002 w 3001359"/>
                  <a:gd name="connsiteY37" fmla="*/ 1093075 h 3949501"/>
                  <a:gd name="connsiteX38" fmla="*/ 2013896 w 3001359"/>
                  <a:gd name="connsiteY38" fmla="*/ 1163413 h 3949501"/>
                  <a:gd name="connsiteX39" fmla="*/ 2056711 w 3001359"/>
                  <a:gd name="connsiteY39" fmla="*/ 1239868 h 3949501"/>
                  <a:gd name="connsiteX40" fmla="*/ 2001663 w 3001359"/>
                  <a:gd name="connsiteY40" fmla="*/ 1389720 h 3949501"/>
                  <a:gd name="connsiteX41" fmla="*/ 1958848 w 3001359"/>
                  <a:gd name="connsiteY41" fmla="*/ 1398894 h 3949501"/>
                  <a:gd name="connsiteX42" fmla="*/ 1952732 w 3001359"/>
                  <a:gd name="connsiteY42" fmla="*/ 1426418 h 3949501"/>
                  <a:gd name="connsiteX43" fmla="*/ 2020012 w 3001359"/>
                  <a:gd name="connsiteY43" fmla="*/ 1450883 h 3949501"/>
                  <a:gd name="connsiteX44" fmla="*/ 1998605 w 3001359"/>
                  <a:gd name="connsiteY44" fmla="*/ 1505931 h 3949501"/>
                  <a:gd name="connsiteX45" fmla="*/ 1964965 w 3001359"/>
                  <a:gd name="connsiteY45" fmla="*/ 1560978 h 3949501"/>
                  <a:gd name="connsiteX46" fmla="*/ 1906859 w 3001359"/>
                  <a:gd name="connsiteY46" fmla="*/ 1603793 h 3949501"/>
                  <a:gd name="connsiteX47" fmla="*/ 1845695 w 3001359"/>
                  <a:gd name="connsiteY47" fmla="*/ 1600735 h 3949501"/>
                  <a:gd name="connsiteX48" fmla="*/ 1848753 w 3001359"/>
                  <a:gd name="connsiteY48" fmla="*/ 1652724 h 3949501"/>
                  <a:gd name="connsiteX49" fmla="*/ 1857928 w 3001359"/>
                  <a:gd name="connsiteY49" fmla="*/ 1738354 h 3949501"/>
                  <a:gd name="connsiteX50" fmla="*/ 1808997 w 3001359"/>
                  <a:gd name="connsiteY50" fmla="*/ 1784227 h 3949501"/>
                  <a:gd name="connsiteX51" fmla="*/ 1824288 w 3001359"/>
                  <a:gd name="connsiteY51" fmla="*/ 1854565 h 3949501"/>
                  <a:gd name="connsiteX52" fmla="*/ 1824288 w 3001359"/>
                  <a:gd name="connsiteY52" fmla="*/ 1912671 h 3949501"/>
                  <a:gd name="connsiteX53" fmla="*/ 1744775 w 3001359"/>
                  <a:gd name="connsiteY53" fmla="*/ 1875972 h 3949501"/>
                  <a:gd name="connsiteX54" fmla="*/ 1769240 w 3001359"/>
                  <a:gd name="connsiteY54" fmla="*/ 1796459 h 3949501"/>
                  <a:gd name="connsiteX55" fmla="*/ 1763124 w 3001359"/>
                  <a:gd name="connsiteY55" fmla="*/ 1738354 h 3949501"/>
                  <a:gd name="connsiteX56" fmla="*/ 1695844 w 3001359"/>
                  <a:gd name="connsiteY56" fmla="*/ 1738354 h 3949501"/>
                  <a:gd name="connsiteX57" fmla="*/ 1643854 w 3001359"/>
                  <a:gd name="connsiteY57" fmla="*/ 1701655 h 3949501"/>
                  <a:gd name="connsiteX58" fmla="*/ 1552109 w 3001359"/>
                  <a:gd name="connsiteY58" fmla="*/ 1689423 h 3949501"/>
                  <a:gd name="connsiteX59" fmla="*/ 1503178 w 3001359"/>
                  <a:gd name="connsiteY59" fmla="*/ 1729179 h 3949501"/>
                  <a:gd name="connsiteX60" fmla="*/ 1448130 w 3001359"/>
                  <a:gd name="connsiteY60" fmla="*/ 1744470 h 3949501"/>
                  <a:gd name="connsiteX61" fmla="*/ 1362501 w 3001359"/>
                  <a:gd name="connsiteY61" fmla="*/ 1707772 h 3949501"/>
                  <a:gd name="connsiteX62" fmla="*/ 1328860 w 3001359"/>
                  <a:gd name="connsiteY62" fmla="*/ 1661899 h 3949501"/>
                  <a:gd name="connsiteX63" fmla="*/ 1194300 w 3001359"/>
                  <a:gd name="connsiteY63" fmla="*/ 1759761 h 3949501"/>
                  <a:gd name="connsiteX64" fmla="*/ 1056681 w 3001359"/>
                  <a:gd name="connsiteY64" fmla="*/ 1768936 h 3949501"/>
                  <a:gd name="connsiteX65" fmla="*/ 1004692 w 3001359"/>
                  <a:gd name="connsiteY65" fmla="*/ 2007475 h 3949501"/>
                  <a:gd name="connsiteX66" fmla="*/ 729454 w 3001359"/>
                  <a:gd name="connsiteY66" fmla="*/ 2090046 h 3949501"/>
                  <a:gd name="connsiteX67" fmla="*/ 766153 w 3001359"/>
                  <a:gd name="connsiteY67" fmla="*/ 2135919 h 3949501"/>
                  <a:gd name="connsiteX68" fmla="*/ 665232 w 3001359"/>
                  <a:gd name="connsiteY68" fmla="*/ 2178734 h 3949501"/>
                  <a:gd name="connsiteX69" fmla="*/ 527614 w 3001359"/>
                  <a:gd name="connsiteY69" fmla="*/ 2123686 h 3949501"/>
                  <a:gd name="connsiteX70" fmla="*/ 497032 w 3001359"/>
                  <a:gd name="connsiteY70" fmla="*/ 2071697 h 3949501"/>
                  <a:gd name="connsiteX71" fmla="*/ 518439 w 3001359"/>
                  <a:gd name="connsiteY71" fmla="*/ 2038057 h 3949501"/>
                  <a:gd name="connsiteX72" fmla="*/ 371646 w 3001359"/>
                  <a:gd name="connsiteY72" fmla="*/ 2028882 h 3949501"/>
                  <a:gd name="connsiteX73" fmla="*/ 411402 w 3001359"/>
                  <a:gd name="connsiteY73" fmla="*/ 2145093 h 3949501"/>
                  <a:gd name="connsiteX74" fmla="*/ 420577 w 3001359"/>
                  <a:gd name="connsiteY74" fmla="*/ 2227665 h 3949501"/>
                  <a:gd name="connsiteX75" fmla="*/ 463392 w 3001359"/>
                  <a:gd name="connsiteY75" fmla="*/ 2328585 h 3949501"/>
                  <a:gd name="connsiteX76" fmla="*/ 435868 w 3001359"/>
                  <a:gd name="connsiteY76" fmla="*/ 2337760 h 3949501"/>
                  <a:gd name="connsiteX77" fmla="*/ 295191 w 3001359"/>
                  <a:gd name="connsiteY77" fmla="*/ 2288829 h 3949501"/>
                  <a:gd name="connsiteX78" fmla="*/ 182038 w 3001359"/>
                  <a:gd name="connsiteY78" fmla="*/ 2294945 h 3949501"/>
                  <a:gd name="connsiteX79" fmla="*/ 2995577 w 3001359"/>
                  <a:gd name="connsiteY79" fmla="*/ 3949428 h 3949501"/>
                  <a:gd name="connsiteX0" fmla="*/ 3012044 w 3039134"/>
                  <a:gd name="connsiteY0" fmla="*/ 903467 h 3949502"/>
                  <a:gd name="connsiteX1" fmla="*/ 2938647 w 3039134"/>
                  <a:gd name="connsiteY1" fmla="*/ 872885 h 3949502"/>
                  <a:gd name="connsiteX2" fmla="*/ 2865251 w 3039134"/>
                  <a:gd name="connsiteY2" fmla="*/ 982980 h 3949502"/>
                  <a:gd name="connsiteX3" fmla="*/ 2761272 w 3039134"/>
                  <a:gd name="connsiteY3" fmla="*/ 1056376 h 3949502"/>
                  <a:gd name="connsiteX4" fmla="*/ 2666468 w 3039134"/>
                  <a:gd name="connsiteY4" fmla="*/ 1001329 h 3949502"/>
                  <a:gd name="connsiteX5" fmla="*/ 2733748 w 3039134"/>
                  <a:gd name="connsiteY5" fmla="*/ 921816 h 3949502"/>
                  <a:gd name="connsiteX6" fmla="*/ 2617537 w 3039134"/>
                  <a:gd name="connsiteY6" fmla="*/ 921816 h 3949502"/>
                  <a:gd name="connsiteX7" fmla="*/ 2538024 w 3039134"/>
                  <a:gd name="connsiteY7" fmla="*/ 903467 h 3949502"/>
                  <a:gd name="connsiteX8" fmla="*/ 2553315 w 3039134"/>
                  <a:gd name="connsiteY8" fmla="*/ 827012 h 3949502"/>
                  <a:gd name="connsiteX9" fmla="*/ 2492151 w 3039134"/>
                  <a:gd name="connsiteY9" fmla="*/ 771964 h 3949502"/>
                  <a:gd name="connsiteX10" fmla="*/ 2479918 w 3039134"/>
                  <a:gd name="connsiteY10" fmla="*/ 692451 h 3949502"/>
                  <a:gd name="connsiteX11" fmla="*/ 2510500 w 3039134"/>
                  <a:gd name="connsiteY11" fmla="*/ 600705 h 3949502"/>
                  <a:gd name="connsiteX12" fmla="*/ 2614479 w 3039134"/>
                  <a:gd name="connsiteY12" fmla="*/ 726091 h 3949502"/>
                  <a:gd name="connsiteX13" fmla="*/ 2687875 w 3039134"/>
                  <a:gd name="connsiteY13" fmla="*/ 695509 h 3949502"/>
                  <a:gd name="connsiteX14" fmla="*/ 2660352 w 3039134"/>
                  <a:gd name="connsiteY14" fmla="*/ 591531 h 3949502"/>
                  <a:gd name="connsiteX15" fmla="*/ 2550257 w 3039134"/>
                  <a:gd name="connsiteY15" fmla="*/ 533425 h 3949502"/>
                  <a:gd name="connsiteX16" fmla="*/ 2590013 w 3039134"/>
                  <a:gd name="connsiteY16" fmla="*/ 404981 h 3949502"/>
                  <a:gd name="connsiteX17" fmla="*/ 2632828 w 3039134"/>
                  <a:gd name="connsiteY17" fmla="*/ 435563 h 3949502"/>
                  <a:gd name="connsiteX18" fmla="*/ 2684817 w 3039134"/>
                  <a:gd name="connsiteY18" fmla="*/ 325468 h 3949502"/>
                  <a:gd name="connsiteX19" fmla="*/ 2614479 w 3039134"/>
                  <a:gd name="connsiteY19" fmla="*/ 322410 h 3949502"/>
                  <a:gd name="connsiteX20" fmla="*/ 2565548 w 3039134"/>
                  <a:gd name="connsiteY20" fmla="*/ 224548 h 3949502"/>
                  <a:gd name="connsiteX21" fmla="*/ 2620595 w 3039134"/>
                  <a:gd name="connsiteY21" fmla="*/ 141976 h 3949502"/>
                  <a:gd name="connsiteX22" fmla="*/ 2617537 w 3039134"/>
                  <a:gd name="connsiteY22" fmla="*/ 1299 h 3949502"/>
                  <a:gd name="connsiteX23" fmla="*/ 2510500 w 3039134"/>
                  <a:gd name="connsiteY23" fmla="*/ 77754 h 3949502"/>
                  <a:gd name="connsiteX24" fmla="*/ 2437103 w 3039134"/>
                  <a:gd name="connsiteY24" fmla="*/ 175617 h 3949502"/>
                  <a:gd name="connsiteX25" fmla="*/ 2293368 w 3039134"/>
                  <a:gd name="connsiteY25" fmla="*/ 190907 h 3949502"/>
                  <a:gd name="connsiteX26" fmla="*/ 2259728 w 3039134"/>
                  <a:gd name="connsiteY26" fmla="*/ 352992 h 3949502"/>
                  <a:gd name="connsiteX27" fmla="*/ 2293368 w 3039134"/>
                  <a:gd name="connsiteY27" fmla="*/ 487552 h 3949502"/>
                  <a:gd name="connsiteX28" fmla="*/ 2235263 w 3039134"/>
                  <a:gd name="connsiteY28" fmla="*/ 573182 h 3949502"/>
                  <a:gd name="connsiteX29" fmla="*/ 2330067 w 3039134"/>
                  <a:gd name="connsiteY29" fmla="*/ 628229 h 3949502"/>
                  <a:gd name="connsiteX30" fmla="*/ 2348416 w 3039134"/>
                  <a:gd name="connsiteY30" fmla="*/ 830070 h 3949502"/>
                  <a:gd name="connsiteX31" fmla="*/ 2394289 w 3039134"/>
                  <a:gd name="connsiteY31" fmla="*/ 900408 h 3949502"/>
                  <a:gd name="connsiteX32" fmla="*/ 2378998 w 3039134"/>
                  <a:gd name="connsiteY32" fmla="*/ 1004387 h 3949502"/>
                  <a:gd name="connsiteX33" fmla="*/ 2299485 w 3039134"/>
                  <a:gd name="connsiteY33" fmla="*/ 1071667 h 3949502"/>
                  <a:gd name="connsiteX34" fmla="*/ 2302543 w 3039134"/>
                  <a:gd name="connsiteY34" fmla="*/ 1175646 h 3949502"/>
                  <a:gd name="connsiteX35" fmla="*/ 2262786 w 3039134"/>
                  <a:gd name="connsiteY35" fmla="*/ 1197053 h 3949502"/>
                  <a:gd name="connsiteX36" fmla="*/ 2223030 w 3039134"/>
                  <a:gd name="connsiteY36" fmla="*/ 1093075 h 3949502"/>
                  <a:gd name="connsiteX37" fmla="*/ 2109877 w 3039134"/>
                  <a:gd name="connsiteY37" fmla="*/ 1093075 h 3949502"/>
                  <a:gd name="connsiteX38" fmla="*/ 2051771 w 3039134"/>
                  <a:gd name="connsiteY38" fmla="*/ 1163413 h 3949502"/>
                  <a:gd name="connsiteX39" fmla="*/ 2094586 w 3039134"/>
                  <a:gd name="connsiteY39" fmla="*/ 1239868 h 3949502"/>
                  <a:gd name="connsiteX40" fmla="*/ 2039538 w 3039134"/>
                  <a:gd name="connsiteY40" fmla="*/ 1389720 h 3949502"/>
                  <a:gd name="connsiteX41" fmla="*/ 1996723 w 3039134"/>
                  <a:gd name="connsiteY41" fmla="*/ 1398894 h 3949502"/>
                  <a:gd name="connsiteX42" fmla="*/ 1990607 w 3039134"/>
                  <a:gd name="connsiteY42" fmla="*/ 1426418 h 3949502"/>
                  <a:gd name="connsiteX43" fmla="*/ 2057887 w 3039134"/>
                  <a:gd name="connsiteY43" fmla="*/ 1450883 h 3949502"/>
                  <a:gd name="connsiteX44" fmla="*/ 2036480 w 3039134"/>
                  <a:gd name="connsiteY44" fmla="*/ 1505931 h 3949502"/>
                  <a:gd name="connsiteX45" fmla="*/ 2002840 w 3039134"/>
                  <a:gd name="connsiteY45" fmla="*/ 1560978 h 3949502"/>
                  <a:gd name="connsiteX46" fmla="*/ 1944734 w 3039134"/>
                  <a:gd name="connsiteY46" fmla="*/ 1603793 h 3949502"/>
                  <a:gd name="connsiteX47" fmla="*/ 1883570 w 3039134"/>
                  <a:gd name="connsiteY47" fmla="*/ 1600735 h 3949502"/>
                  <a:gd name="connsiteX48" fmla="*/ 1886628 w 3039134"/>
                  <a:gd name="connsiteY48" fmla="*/ 1652724 h 3949502"/>
                  <a:gd name="connsiteX49" fmla="*/ 1895803 w 3039134"/>
                  <a:gd name="connsiteY49" fmla="*/ 1738354 h 3949502"/>
                  <a:gd name="connsiteX50" fmla="*/ 1846872 w 3039134"/>
                  <a:gd name="connsiteY50" fmla="*/ 1784227 h 3949502"/>
                  <a:gd name="connsiteX51" fmla="*/ 1862163 w 3039134"/>
                  <a:gd name="connsiteY51" fmla="*/ 1854565 h 3949502"/>
                  <a:gd name="connsiteX52" fmla="*/ 1862163 w 3039134"/>
                  <a:gd name="connsiteY52" fmla="*/ 1912671 h 3949502"/>
                  <a:gd name="connsiteX53" fmla="*/ 1782650 w 3039134"/>
                  <a:gd name="connsiteY53" fmla="*/ 1875972 h 3949502"/>
                  <a:gd name="connsiteX54" fmla="*/ 1807115 w 3039134"/>
                  <a:gd name="connsiteY54" fmla="*/ 1796459 h 3949502"/>
                  <a:gd name="connsiteX55" fmla="*/ 1800999 w 3039134"/>
                  <a:gd name="connsiteY55" fmla="*/ 1738354 h 3949502"/>
                  <a:gd name="connsiteX56" fmla="*/ 1733719 w 3039134"/>
                  <a:gd name="connsiteY56" fmla="*/ 1738354 h 3949502"/>
                  <a:gd name="connsiteX57" fmla="*/ 1681729 w 3039134"/>
                  <a:gd name="connsiteY57" fmla="*/ 1701655 h 3949502"/>
                  <a:gd name="connsiteX58" fmla="*/ 1589984 w 3039134"/>
                  <a:gd name="connsiteY58" fmla="*/ 1689423 h 3949502"/>
                  <a:gd name="connsiteX59" fmla="*/ 1541053 w 3039134"/>
                  <a:gd name="connsiteY59" fmla="*/ 1729179 h 3949502"/>
                  <a:gd name="connsiteX60" fmla="*/ 1486005 w 3039134"/>
                  <a:gd name="connsiteY60" fmla="*/ 1744470 h 3949502"/>
                  <a:gd name="connsiteX61" fmla="*/ 1400376 w 3039134"/>
                  <a:gd name="connsiteY61" fmla="*/ 1707772 h 3949502"/>
                  <a:gd name="connsiteX62" fmla="*/ 1366735 w 3039134"/>
                  <a:gd name="connsiteY62" fmla="*/ 1661899 h 3949502"/>
                  <a:gd name="connsiteX63" fmla="*/ 1232175 w 3039134"/>
                  <a:gd name="connsiteY63" fmla="*/ 1759761 h 3949502"/>
                  <a:gd name="connsiteX64" fmla="*/ 1094556 w 3039134"/>
                  <a:gd name="connsiteY64" fmla="*/ 1768936 h 3949502"/>
                  <a:gd name="connsiteX65" fmla="*/ 1042567 w 3039134"/>
                  <a:gd name="connsiteY65" fmla="*/ 2007475 h 3949502"/>
                  <a:gd name="connsiteX66" fmla="*/ 767329 w 3039134"/>
                  <a:gd name="connsiteY66" fmla="*/ 2090046 h 3949502"/>
                  <a:gd name="connsiteX67" fmla="*/ 804028 w 3039134"/>
                  <a:gd name="connsiteY67" fmla="*/ 2135919 h 3949502"/>
                  <a:gd name="connsiteX68" fmla="*/ 703107 w 3039134"/>
                  <a:gd name="connsiteY68" fmla="*/ 2178734 h 3949502"/>
                  <a:gd name="connsiteX69" fmla="*/ 565489 w 3039134"/>
                  <a:gd name="connsiteY69" fmla="*/ 2123686 h 3949502"/>
                  <a:gd name="connsiteX70" fmla="*/ 534907 w 3039134"/>
                  <a:gd name="connsiteY70" fmla="*/ 2071697 h 3949502"/>
                  <a:gd name="connsiteX71" fmla="*/ 556314 w 3039134"/>
                  <a:gd name="connsiteY71" fmla="*/ 2038057 h 3949502"/>
                  <a:gd name="connsiteX72" fmla="*/ 409521 w 3039134"/>
                  <a:gd name="connsiteY72" fmla="*/ 2028882 h 3949502"/>
                  <a:gd name="connsiteX73" fmla="*/ 449277 w 3039134"/>
                  <a:gd name="connsiteY73" fmla="*/ 2145093 h 3949502"/>
                  <a:gd name="connsiteX74" fmla="*/ 458452 w 3039134"/>
                  <a:gd name="connsiteY74" fmla="*/ 2227665 h 3949502"/>
                  <a:gd name="connsiteX75" fmla="*/ 501267 w 3039134"/>
                  <a:gd name="connsiteY75" fmla="*/ 2328585 h 3949502"/>
                  <a:gd name="connsiteX76" fmla="*/ 473743 w 3039134"/>
                  <a:gd name="connsiteY76" fmla="*/ 2337760 h 3949502"/>
                  <a:gd name="connsiteX77" fmla="*/ 333066 w 3039134"/>
                  <a:gd name="connsiteY77" fmla="*/ 2288829 h 3949502"/>
                  <a:gd name="connsiteX78" fmla="*/ 174040 w 3039134"/>
                  <a:gd name="connsiteY78" fmla="*/ 2316352 h 3949502"/>
                  <a:gd name="connsiteX79" fmla="*/ 3033452 w 3039134"/>
                  <a:gd name="connsiteY79" fmla="*/ 3949428 h 3949502"/>
                  <a:gd name="connsiteX0" fmla="*/ 2838274 w 2864495"/>
                  <a:gd name="connsiteY0" fmla="*/ 903467 h 3949493"/>
                  <a:gd name="connsiteX1" fmla="*/ 2764877 w 2864495"/>
                  <a:gd name="connsiteY1" fmla="*/ 872885 h 3949493"/>
                  <a:gd name="connsiteX2" fmla="*/ 2691481 w 2864495"/>
                  <a:gd name="connsiteY2" fmla="*/ 982980 h 3949493"/>
                  <a:gd name="connsiteX3" fmla="*/ 2587502 w 2864495"/>
                  <a:gd name="connsiteY3" fmla="*/ 1056376 h 3949493"/>
                  <a:gd name="connsiteX4" fmla="*/ 2492698 w 2864495"/>
                  <a:gd name="connsiteY4" fmla="*/ 1001329 h 3949493"/>
                  <a:gd name="connsiteX5" fmla="*/ 2559978 w 2864495"/>
                  <a:gd name="connsiteY5" fmla="*/ 921816 h 3949493"/>
                  <a:gd name="connsiteX6" fmla="*/ 2443767 w 2864495"/>
                  <a:gd name="connsiteY6" fmla="*/ 921816 h 3949493"/>
                  <a:gd name="connsiteX7" fmla="*/ 2364254 w 2864495"/>
                  <a:gd name="connsiteY7" fmla="*/ 903467 h 3949493"/>
                  <a:gd name="connsiteX8" fmla="*/ 2379545 w 2864495"/>
                  <a:gd name="connsiteY8" fmla="*/ 827012 h 3949493"/>
                  <a:gd name="connsiteX9" fmla="*/ 2318381 w 2864495"/>
                  <a:gd name="connsiteY9" fmla="*/ 771964 h 3949493"/>
                  <a:gd name="connsiteX10" fmla="*/ 2306148 w 2864495"/>
                  <a:gd name="connsiteY10" fmla="*/ 692451 h 3949493"/>
                  <a:gd name="connsiteX11" fmla="*/ 2336730 w 2864495"/>
                  <a:gd name="connsiteY11" fmla="*/ 600705 h 3949493"/>
                  <a:gd name="connsiteX12" fmla="*/ 2440709 w 2864495"/>
                  <a:gd name="connsiteY12" fmla="*/ 726091 h 3949493"/>
                  <a:gd name="connsiteX13" fmla="*/ 2514105 w 2864495"/>
                  <a:gd name="connsiteY13" fmla="*/ 695509 h 3949493"/>
                  <a:gd name="connsiteX14" fmla="*/ 2486582 w 2864495"/>
                  <a:gd name="connsiteY14" fmla="*/ 591531 h 3949493"/>
                  <a:gd name="connsiteX15" fmla="*/ 2376487 w 2864495"/>
                  <a:gd name="connsiteY15" fmla="*/ 533425 h 3949493"/>
                  <a:gd name="connsiteX16" fmla="*/ 2416243 w 2864495"/>
                  <a:gd name="connsiteY16" fmla="*/ 404981 h 3949493"/>
                  <a:gd name="connsiteX17" fmla="*/ 2459058 w 2864495"/>
                  <a:gd name="connsiteY17" fmla="*/ 435563 h 3949493"/>
                  <a:gd name="connsiteX18" fmla="*/ 2511047 w 2864495"/>
                  <a:gd name="connsiteY18" fmla="*/ 325468 h 3949493"/>
                  <a:gd name="connsiteX19" fmla="*/ 2440709 w 2864495"/>
                  <a:gd name="connsiteY19" fmla="*/ 322410 h 3949493"/>
                  <a:gd name="connsiteX20" fmla="*/ 2391778 w 2864495"/>
                  <a:gd name="connsiteY20" fmla="*/ 224548 h 3949493"/>
                  <a:gd name="connsiteX21" fmla="*/ 2446825 w 2864495"/>
                  <a:gd name="connsiteY21" fmla="*/ 141976 h 3949493"/>
                  <a:gd name="connsiteX22" fmla="*/ 2443767 w 2864495"/>
                  <a:gd name="connsiteY22" fmla="*/ 1299 h 3949493"/>
                  <a:gd name="connsiteX23" fmla="*/ 2336730 w 2864495"/>
                  <a:gd name="connsiteY23" fmla="*/ 77754 h 3949493"/>
                  <a:gd name="connsiteX24" fmla="*/ 2263333 w 2864495"/>
                  <a:gd name="connsiteY24" fmla="*/ 175617 h 3949493"/>
                  <a:gd name="connsiteX25" fmla="*/ 2119598 w 2864495"/>
                  <a:gd name="connsiteY25" fmla="*/ 190907 h 3949493"/>
                  <a:gd name="connsiteX26" fmla="*/ 2085958 w 2864495"/>
                  <a:gd name="connsiteY26" fmla="*/ 352992 h 3949493"/>
                  <a:gd name="connsiteX27" fmla="*/ 2119598 w 2864495"/>
                  <a:gd name="connsiteY27" fmla="*/ 487552 h 3949493"/>
                  <a:gd name="connsiteX28" fmla="*/ 2061493 w 2864495"/>
                  <a:gd name="connsiteY28" fmla="*/ 573182 h 3949493"/>
                  <a:gd name="connsiteX29" fmla="*/ 2156297 w 2864495"/>
                  <a:gd name="connsiteY29" fmla="*/ 628229 h 3949493"/>
                  <a:gd name="connsiteX30" fmla="*/ 2174646 w 2864495"/>
                  <a:gd name="connsiteY30" fmla="*/ 830070 h 3949493"/>
                  <a:gd name="connsiteX31" fmla="*/ 2220519 w 2864495"/>
                  <a:gd name="connsiteY31" fmla="*/ 900408 h 3949493"/>
                  <a:gd name="connsiteX32" fmla="*/ 2205228 w 2864495"/>
                  <a:gd name="connsiteY32" fmla="*/ 1004387 h 3949493"/>
                  <a:gd name="connsiteX33" fmla="*/ 2125715 w 2864495"/>
                  <a:gd name="connsiteY33" fmla="*/ 1071667 h 3949493"/>
                  <a:gd name="connsiteX34" fmla="*/ 2128773 w 2864495"/>
                  <a:gd name="connsiteY34" fmla="*/ 1175646 h 3949493"/>
                  <a:gd name="connsiteX35" fmla="*/ 2089016 w 2864495"/>
                  <a:gd name="connsiteY35" fmla="*/ 1197053 h 3949493"/>
                  <a:gd name="connsiteX36" fmla="*/ 2049260 w 2864495"/>
                  <a:gd name="connsiteY36" fmla="*/ 1093075 h 3949493"/>
                  <a:gd name="connsiteX37" fmla="*/ 1936107 w 2864495"/>
                  <a:gd name="connsiteY37" fmla="*/ 1093075 h 3949493"/>
                  <a:gd name="connsiteX38" fmla="*/ 1878001 w 2864495"/>
                  <a:gd name="connsiteY38" fmla="*/ 1163413 h 3949493"/>
                  <a:gd name="connsiteX39" fmla="*/ 1920816 w 2864495"/>
                  <a:gd name="connsiteY39" fmla="*/ 1239868 h 3949493"/>
                  <a:gd name="connsiteX40" fmla="*/ 1865768 w 2864495"/>
                  <a:gd name="connsiteY40" fmla="*/ 1389720 h 3949493"/>
                  <a:gd name="connsiteX41" fmla="*/ 1822953 w 2864495"/>
                  <a:gd name="connsiteY41" fmla="*/ 1398894 h 3949493"/>
                  <a:gd name="connsiteX42" fmla="*/ 1816837 w 2864495"/>
                  <a:gd name="connsiteY42" fmla="*/ 1426418 h 3949493"/>
                  <a:gd name="connsiteX43" fmla="*/ 1884117 w 2864495"/>
                  <a:gd name="connsiteY43" fmla="*/ 1450883 h 3949493"/>
                  <a:gd name="connsiteX44" fmla="*/ 1862710 w 2864495"/>
                  <a:gd name="connsiteY44" fmla="*/ 1505931 h 3949493"/>
                  <a:gd name="connsiteX45" fmla="*/ 1829070 w 2864495"/>
                  <a:gd name="connsiteY45" fmla="*/ 1560978 h 3949493"/>
                  <a:gd name="connsiteX46" fmla="*/ 1770964 w 2864495"/>
                  <a:gd name="connsiteY46" fmla="*/ 1603793 h 3949493"/>
                  <a:gd name="connsiteX47" fmla="*/ 1709800 w 2864495"/>
                  <a:gd name="connsiteY47" fmla="*/ 1600735 h 3949493"/>
                  <a:gd name="connsiteX48" fmla="*/ 1712858 w 2864495"/>
                  <a:gd name="connsiteY48" fmla="*/ 1652724 h 3949493"/>
                  <a:gd name="connsiteX49" fmla="*/ 1722033 w 2864495"/>
                  <a:gd name="connsiteY49" fmla="*/ 1738354 h 3949493"/>
                  <a:gd name="connsiteX50" fmla="*/ 1673102 w 2864495"/>
                  <a:gd name="connsiteY50" fmla="*/ 1784227 h 3949493"/>
                  <a:gd name="connsiteX51" fmla="*/ 1688393 w 2864495"/>
                  <a:gd name="connsiteY51" fmla="*/ 1854565 h 3949493"/>
                  <a:gd name="connsiteX52" fmla="*/ 1688393 w 2864495"/>
                  <a:gd name="connsiteY52" fmla="*/ 1912671 h 3949493"/>
                  <a:gd name="connsiteX53" fmla="*/ 1608880 w 2864495"/>
                  <a:gd name="connsiteY53" fmla="*/ 1875972 h 3949493"/>
                  <a:gd name="connsiteX54" fmla="*/ 1633345 w 2864495"/>
                  <a:gd name="connsiteY54" fmla="*/ 1796459 h 3949493"/>
                  <a:gd name="connsiteX55" fmla="*/ 1627229 w 2864495"/>
                  <a:gd name="connsiteY55" fmla="*/ 1738354 h 3949493"/>
                  <a:gd name="connsiteX56" fmla="*/ 1559949 w 2864495"/>
                  <a:gd name="connsiteY56" fmla="*/ 1738354 h 3949493"/>
                  <a:gd name="connsiteX57" fmla="*/ 1507959 w 2864495"/>
                  <a:gd name="connsiteY57" fmla="*/ 1701655 h 3949493"/>
                  <a:gd name="connsiteX58" fmla="*/ 1416214 w 2864495"/>
                  <a:gd name="connsiteY58" fmla="*/ 1689423 h 3949493"/>
                  <a:gd name="connsiteX59" fmla="*/ 1367283 w 2864495"/>
                  <a:gd name="connsiteY59" fmla="*/ 1729179 h 3949493"/>
                  <a:gd name="connsiteX60" fmla="*/ 1312235 w 2864495"/>
                  <a:gd name="connsiteY60" fmla="*/ 1744470 h 3949493"/>
                  <a:gd name="connsiteX61" fmla="*/ 1226606 w 2864495"/>
                  <a:gd name="connsiteY61" fmla="*/ 1707772 h 3949493"/>
                  <a:gd name="connsiteX62" fmla="*/ 1192965 w 2864495"/>
                  <a:gd name="connsiteY62" fmla="*/ 1661899 h 3949493"/>
                  <a:gd name="connsiteX63" fmla="*/ 1058405 w 2864495"/>
                  <a:gd name="connsiteY63" fmla="*/ 1759761 h 3949493"/>
                  <a:gd name="connsiteX64" fmla="*/ 920786 w 2864495"/>
                  <a:gd name="connsiteY64" fmla="*/ 1768936 h 3949493"/>
                  <a:gd name="connsiteX65" fmla="*/ 868797 w 2864495"/>
                  <a:gd name="connsiteY65" fmla="*/ 2007475 h 3949493"/>
                  <a:gd name="connsiteX66" fmla="*/ 593559 w 2864495"/>
                  <a:gd name="connsiteY66" fmla="*/ 2090046 h 3949493"/>
                  <a:gd name="connsiteX67" fmla="*/ 630258 w 2864495"/>
                  <a:gd name="connsiteY67" fmla="*/ 2135919 h 3949493"/>
                  <a:gd name="connsiteX68" fmla="*/ 529337 w 2864495"/>
                  <a:gd name="connsiteY68" fmla="*/ 2178734 h 3949493"/>
                  <a:gd name="connsiteX69" fmla="*/ 391719 w 2864495"/>
                  <a:gd name="connsiteY69" fmla="*/ 2123686 h 3949493"/>
                  <a:gd name="connsiteX70" fmla="*/ 361137 w 2864495"/>
                  <a:gd name="connsiteY70" fmla="*/ 2071697 h 3949493"/>
                  <a:gd name="connsiteX71" fmla="*/ 382544 w 2864495"/>
                  <a:gd name="connsiteY71" fmla="*/ 2038057 h 3949493"/>
                  <a:gd name="connsiteX72" fmla="*/ 235751 w 2864495"/>
                  <a:gd name="connsiteY72" fmla="*/ 2028882 h 3949493"/>
                  <a:gd name="connsiteX73" fmla="*/ 275507 w 2864495"/>
                  <a:gd name="connsiteY73" fmla="*/ 2145093 h 3949493"/>
                  <a:gd name="connsiteX74" fmla="*/ 284682 w 2864495"/>
                  <a:gd name="connsiteY74" fmla="*/ 2227665 h 3949493"/>
                  <a:gd name="connsiteX75" fmla="*/ 327497 w 2864495"/>
                  <a:gd name="connsiteY75" fmla="*/ 2328585 h 3949493"/>
                  <a:gd name="connsiteX76" fmla="*/ 299973 w 2864495"/>
                  <a:gd name="connsiteY76" fmla="*/ 2337760 h 3949493"/>
                  <a:gd name="connsiteX77" fmla="*/ 159296 w 2864495"/>
                  <a:gd name="connsiteY77" fmla="*/ 2288829 h 3949493"/>
                  <a:gd name="connsiteX78" fmla="*/ 270 w 2864495"/>
                  <a:gd name="connsiteY78" fmla="*/ 2316352 h 3949493"/>
                  <a:gd name="connsiteX79" fmla="*/ 2859682 w 2864495"/>
                  <a:gd name="connsiteY79" fmla="*/ 3949428 h 3949493"/>
                  <a:gd name="connsiteX0" fmla="*/ 2936127 w 2962202"/>
                  <a:gd name="connsiteY0" fmla="*/ 903467 h 3949490"/>
                  <a:gd name="connsiteX1" fmla="*/ 2862730 w 2962202"/>
                  <a:gd name="connsiteY1" fmla="*/ 872885 h 3949490"/>
                  <a:gd name="connsiteX2" fmla="*/ 2789334 w 2962202"/>
                  <a:gd name="connsiteY2" fmla="*/ 982980 h 3949490"/>
                  <a:gd name="connsiteX3" fmla="*/ 2685355 w 2962202"/>
                  <a:gd name="connsiteY3" fmla="*/ 1056376 h 3949490"/>
                  <a:gd name="connsiteX4" fmla="*/ 2590551 w 2962202"/>
                  <a:gd name="connsiteY4" fmla="*/ 1001329 h 3949490"/>
                  <a:gd name="connsiteX5" fmla="*/ 2657831 w 2962202"/>
                  <a:gd name="connsiteY5" fmla="*/ 921816 h 3949490"/>
                  <a:gd name="connsiteX6" fmla="*/ 2541620 w 2962202"/>
                  <a:gd name="connsiteY6" fmla="*/ 921816 h 3949490"/>
                  <a:gd name="connsiteX7" fmla="*/ 2462107 w 2962202"/>
                  <a:gd name="connsiteY7" fmla="*/ 903467 h 3949490"/>
                  <a:gd name="connsiteX8" fmla="*/ 2477398 w 2962202"/>
                  <a:gd name="connsiteY8" fmla="*/ 827012 h 3949490"/>
                  <a:gd name="connsiteX9" fmla="*/ 2416234 w 2962202"/>
                  <a:gd name="connsiteY9" fmla="*/ 771964 h 3949490"/>
                  <a:gd name="connsiteX10" fmla="*/ 2404001 w 2962202"/>
                  <a:gd name="connsiteY10" fmla="*/ 692451 h 3949490"/>
                  <a:gd name="connsiteX11" fmla="*/ 2434583 w 2962202"/>
                  <a:gd name="connsiteY11" fmla="*/ 600705 h 3949490"/>
                  <a:gd name="connsiteX12" fmla="*/ 2538562 w 2962202"/>
                  <a:gd name="connsiteY12" fmla="*/ 726091 h 3949490"/>
                  <a:gd name="connsiteX13" fmla="*/ 2611958 w 2962202"/>
                  <a:gd name="connsiteY13" fmla="*/ 695509 h 3949490"/>
                  <a:gd name="connsiteX14" fmla="*/ 2584435 w 2962202"/>
                  <a:gd name="connsiteY14" fmla="*/ 591531 h 3949490"/>
                  <a:gd name="connsiteX15" fmla="*/ 2474340 w 2962202"/>
                  <a:gd name="connsiteY15" fmla="*/ 533425 h 3949490"/>
                  <a:gd name="connsiteX16" fmla="*/ 2514096 w 2962202"/>
                  <a:gd name="connsiteY16" fmla="*/ 404981 h 3949490"/>
                  <a:gd name="connsiteX17" fmla="*/ 2556911 w 2962202"/>
                  <a:gd name="connsiteY17" fmla="*/ 435563 h 3949490"/>
                  <a:gd name="connsiteX18" fmla="*/ 2608900 w 2962202"/>
                  <a:gd name="connsiteY18" fmla="*/ 325468 h 3949490"/>
                  <a:gd name="connsiteX19" fmla="*/ 2538562 w 2962202"/>
                  <a:gd name="connsiteY19" fmla="*/ 322410 h 3949490"/>
                  <a:gd name="connsiteX20" fmla="*/ 2489631 w 2962202"/>
                  <a:gd name="connsiteY20" fmla="*/ 224548 h 3949490"/>
                  <a:gd name="connsiteX21" fmla="*/ 2544678 w 2962202"/>
                  <a:gd name="connsiteY21" fmla="*/ 141976 h 3949490"/>
                  <a:gd name="connsiteX22" fmla="*/ 2541620 w 2962202"/>
                  <a:gd name="connsiteY22" fmla="*/ 1299 h 3949490"/>
                  <a:gd name="connsiteX23" fmla="*/ 2434583 w 2962202"/>
                  <a:gd name="connsiteY23" fmla="*/ 77754 h 3949490"/>
                  <a:gd name="connsiteX24" fmla="*/ 2361186 w 2962202"/>
                  <a:gd name="connsiteY24" fmla="*/ 175617 h 3949490"/>
                  <a:gd name="connsiteX25" fmla="*/ 2217451 w 2962202"/>
                  <a:gd name="connsiteY25" fmla="*/ 190907 h 3949490"/>
                  <a:gd name="connsiteX26" fmla="*/ 2183811 w 2962202"/>
                  <a:gd name="connsiteY26" fmla="*/ 352992 h 3949490"/>
                  <a:gd name="connsiteX27" fmla="*/ 2217451 w 2962202"/>
                  <a:gd name="connsiteY27" fmla="*/ 487552 h 3949490"/>
                  <a:gd name="connsiteX28" fmla="*/ 2159346 w 2962202"/>
                  <a:gd name="connsiteY28" fmla="*/ 573182 h 3949490"/>
                  <a:gd name="connsiteX29" fmla="*/ 2254150 w 2962202"/>
                  <a:gd name="connsiteY29" fmla="*/ 628229 h 3949490"/>
                  <a:gd name="connsiteX30" fmla="*/ 2272499 w 2962202"/>
                  <a:gd name="connsiteY30" fmla="*/ 830070 h 3949490"/>
                  <a:gd name="connsiteX31" fmla="*/ 2318372 w 2962202"/>
                  <a:gd name="connsiteY31" fmla="*/ 900408 h 3949490"/>
                  <a:gd name="connsiteX32" fmla="*/ 2303081 w 2962202"/>
                  <a:gd name="connsiteY32" fmla="*/ 1004387 h 3949490"/>
                  <a:gd name="connsiteX33" fmla="*/ 2223568 w 2962202"/>
                  <a:gd name="connsiteY33" fmla="*/ 1071667 h 3949490"/>
                  <a:gd name="connsiteX34" fmla="*/ 2226626 w 2962202"/>
                  <a:gd name="connsiteY34" fmla="*/ 1175646 h 3949490"/>
                  <a:gd name="connsiteX35" fmla="*/ 2186869 w 2962202"/>
                  <a:gd name="connsiteY35" fmla="*/ 1197053 h 3949490"/>
                  <a:gd name="connsiteX36" fmla="*/ 2147113 w 2962202"/>
                  <a:gd name="connsiteY36" fmla="*/ 1093075 h 3949490"/>
                  <a:gd name="connsiteX37" fmla="*/ 2033960 w 2962202"/>
                  <a:gd name="connsiteY37" fmla="*/ 1093075 h 3949490"/>
                  <a:gd name="connsiteX38" fmla="*/ 1975854 w 2962202"/>
                  <a:gd name="connsiteY38" fmla="*/ 1163413 h 3949490"/>
                  <a:gd name="connsiteX39" fmla="*/ 2018669 w 2962202"/>
                  <a:gd name="connsiteY39" fmla="*/ 1239868 h 3949490"/>
                  <a:gd name="connsiteX40" fmla="*/ 1963621 w 2962202"/>
                  <a:gd name="connsiteY40" fmla="*/ 1389720 h 3949490"/>
                  <a:gd name="connsiteX41" fmla="*/ 1920806 w 2962202"/>
                  <a:gd name="connsiteY41" fmla="*/ 1398894 h 3949490"/>
                  <a:gd name="connsiteX42" fmla="*/ 1914690 w 2962202"/>
                  <a:gd name="connsiteY42" fmla="*/ 1426418 h 3949490"/>
                  <a:gd name="connsiteX43" fmla="*/ 1981970 w 2962202"/>
                  <a:gd name="connsiteY43" fmla="*/ 1450883 h 3949490"/>
                  <a:gd name="connsiteX44" fmla="*/ 1960563 w 2962202"/>
                  <a:gd name="connsiteY44" fmla="*/ 1505931 h 3949490"/>
                  <a:gd name="connsiteX45" fmla="*/ 1926923 w 2962202"/>
                  <a:gd name="connsiteY45" fmla="*/ 1560978 h 3949490"/>
                  <a:gd name="connsiteX46" fmla="*/ 1868817 w 2962202"/>
                  <a:gd name="connsiteY46" fmla="*/ 1603793 h 3949490"/>
                  <a:gd name="connsiteX47" fmla="*/ 1807653 w 2962202"/>
                  <a:gd name="connsiteY47" fmla="*/ 1600735 h 3949490"/>
                  <a:gd name="connsiteX48" fmla="*/ 1810711 w 2962202"/>
                  <a:gd name="connsiteY48" fmla="*/ 1652724 h 3949490"/>
                  <a:gd name="connsiteX49" fmla="*/ 1819886 w 2962202"/>
                  <a:gd name="connsiteY49" fmla="*/ 1738354 h 3949490"/>
                  <a:gd name="connsiteX50" fmla="*/ 1770955 w 2962202"/>
                  <a:gd name="connsiteY50" fmla="*/ 1784227 h 3949490"/>
                  <a:gd name="connsiteX51" fmla="*/ 1786246 w 2962202"/>
                  <a:gd name="connsiteY51" fmla="*/ 1854565 h 3949490"/>
                  <a:gd name="connsiteX52" fmla="*/ 1786246 w 2962202"/>
                  <a:gd name="connsiteY52" fmla="*/ 1912671 h 3949490"/>
                  <a:gd name="connsiteX53" fmla="*/ 1706733 w 2962202"/>
                  <a:gd name="connsiteY53" fmla="*/ 1875972 h 3949490"/>
                  <a:gd name="connsiteX54" fmla="*/ 1731198 w 2962202"/>
                  <a:gd name="connsiteY54" fmla="*/ 1796459 h 3949490"/>
                  <a:gd name="connsiteX55" fmla="*/ 1725082 w 2962202"/>
                  <a:gd name="connsiteY55" fmla="*/ 1738354 h 3949490"/>
                  <a:gd name="connsiteX56" fmla="*/ 1657802 w 2962202"/>
                  <a:gd name="connsiteY56" fmla="*/ 1738354 h 3949490"/>
                  <a:gd name="connsiteX57" fmla="*/ 1605812 w 2962202"/>
                  <a:gd name="connsiteY57" fmla="*/ 1701655 h 3949490"/>
                  <a:gd name="connsiteX58" fmla="*/ 1514067 w 2962202"/>
                  <a:gd name="connsiteY58" fmla="*/ 1689423 h 3949490"/>
                  <a:gd name="connsiteX59" fmla="*/ 1465136 w 2962202"/>
                  <a:gd name="connsiteY59" fmla="*/ 1729179 h 3949490"/>
                  <a:gd name="connsiteX60" fmla="*/ 1410088 w 2962202"/>
                  <a:gd name="connsiteY60" fmla="*/ 1744470 h 3949490"/>
                  <a:gd name="connsiteX61" fmla="*/ 1324459 w 2962202"/>
                  <a:gd name="connsiteY61" fmla="*/ 1707772 h 3949490"/>
                  <a:gd name="connsiteX62" fmla="*/ 1290818 w 2962202"/>
                  <a:gd name="connsiteY62" fmla="*/ 1661899 h 3949490"/>
                  <a:gd name="connsiteX63" fmla="*/ 1156258 w 2962202"/>
                  <a:gd name="connsiteY63" fmla="*/ 1759761 h 3949490"/>
                  <a:gd name="connsiteX64" fmla="*/ 1018639 w 2962202"/>
                  <a:gd name="connsiteY64" fmla="*/ 1768936 h 3949490"/>
                  <a:gd name="connsiteX65" fmla="*/ 966650 w 2962202"/>
                  <a:gd name="connsiteY65" fmla="*/ 2007475 h 3949490"/>
                  <a:gd name="connsiteX66" fmla="*/ 691412 w 2962202"/>
                  <a:gd name="connsiteY66" fmla="*/ 2090046 h 3949490"/>
                  <a:gd name="connsiteX67" fmla="*/ 728111 w 2962202"/>
                  <a:gd name="connsiteY67" fmla="*/ 2135919 h 3949490"/>
                  <a:gd name="connsiteX68" fmla="*/ 627190 w 2962202"/>
                  <a:gd name="connsiteY68" fmla="*/ 2178734 h 3949490"/>
                  <a:gd name="connsiteX69" fmla="*/ 489572 w 2962202"/>
                  <a:gd name="connsiteY69" fmla="*/ 2123686 h 3949490"/>
                  <a:gd name="connsiteX70" fmla="*/ 458990 w 2962202"/>
                  <a:gd name="connsiteY70" fmla="*/ 2071697 h 3949490"/>
                  <a:gd name="connsiteX71" fmla="*/ 480397 w 2962202"/>
                  <a:gd name="connsiteY71" fmla="*/ 2038057 h 3949490"/>
                  <a:gd name="connsiteX72" fmla="*/ 333604 w 2962202"/>
                  <a:gd name="connsiteY72" fmla="*/ 2028882 h 3949490"/>
                  <a:gd name="connsiteX73" fmla="*/ 373360 w 2962202"/>
                  <a:gd name="connsiteY73" fmla="*/ 2145093 h 3949490"/>
                  <a:gd name="connsiteX74" fmla="*/ 382535 w 2962202"/>
                  <a:gd name="connsiteY74" fmla="*/ 2227665 h 3949490"/>
                  <a:gd name="connsiteX75" fmla="*/ 425350 w 2962202"/>
                  <a:gd name="connsiteY75" fmla="*/ 2328585 h 3949490"/>
                  <a:gd name="connsiteX76" fmla="*/ 397826 w 2962202"/>
                  <a:gd name="connsiteY76" fmla="*/ 2337760 h 3949490"/>
                  <a:gd name="connsiteX77" fmla="*/ 257149 w 2962202"/>
                  <a:gd name="connsiteY77" fmla="*/ 2288829 h 3949490"/>
                  <a:gd name="connsiteX78" fmla="*/ 261 w 2962202"/>
                  <a:gd name="connsiteY78" fmla="*/ 2236839 h 3949490"/>
                  <a:gd name="connsiteX79" fmla="*/ 2957535 w 2962202"/>
                  <a:gd name="connsiteY79" fmla="*/ 3949428 h 3949490"/>
                  <a:gd name="connsiteX0" fmla="*/ 3101674 w 3123082"/>
                  <a:gd name="connsiteY0" fmla="*/ 903467 h 3949428"/>
                  <a:gd name="connsiteX1" fmla="*/ 3028277 w 3123082"/>
                  <a:gd name="connsiteY1" fmla="*/ 872885 h 3949428"/>
                  <a:gd name="connsiteX2" fmla="*/ 2954881 w 3123082"/>
                  <a:gd name="connsiteY2" fmla="*/ 982980 h 3949428"/>
                  <a:gd name="connsiteX3" fmla="*/ 2850902 w 3123082"/>
                  <a:gd name="connsiteY3" fmla="*/ 1056376 h 3949428"/>
                  <a:gd name="connsiteX4" fmla="*/ 2756098 w 3123082"/>
                  <a:gd name="connsiteY4" fmla="*/ 1001329 h 3949428"/>
                  <a:gd name="connsiteX5" fmla="*/ 2823378 w 3123082"/>
                  <a:gd name="connsiteY5" fmla="*/ 921816 h 3949428"/>
                  <a:gd name="connsiteX6" fmla="*/ 2707167 w 3123082"/>
                  <a:gd name="connsiteY6" fmla="*/ 921816 h 3949428"/>
                  <a:gd name="connsiteX7" fmla="*/ 2627654 w 3123082"/>
                  <a:gd name="connsiteY7" fmla="*/ 903467 h 3949428"/>
                  <a:gd name="connsiteX8" fmla="*/ 2642945 w 3123082"/>
                  <a:gd name="connsiteY8" fmla="*/ 827012 h 3949428"/>
                  <a:gd name="connsiteX9" fmla="*/ 2581781 w 3123082"/>
                  <a:gd name="connsiteY9" fmla="*/ 771964 h 3949428"/>
                  <a:gd name="connsiteX10" fmla="*/ 2569548 w 3123082"/>
                  <a:gd name="connsiteY10" fmla="*/ 692451 h 3949428"/>
                  <a:gd name="connsiteX11" fmla="*/ 2600130 w 3123082"/>
                  <a:gd name="connsiteY11" fmla="*/ 600705 h 3949428"/>
                  <a:gd name="connsiteX12" fmla="*/ 2704109 w 3123082"/>
                  <a:gd name="connsiteY12" fmla="*/ 726091 h 3949428"/>
                  <a:gd name="connsiteX13" fmla="*/ 2777505 w 3123082"/>
                  <a:gd name="connsiteY13" fmla="*/ 695509 h 3949428"/>
                  <a:gd name="connsiteX14" fmla="*/ 2749982 w 3123082"/>
                  <a:gd name="connsiteY14" fmla="*/ 591531 h 3949428"/>
                  <a:gd name="connsiteX15" fmla="*/ 2639887 w 3123082"/>
                  <a:gd name="connsiteY15" fmla="*/ 533425 h 3949428"/>
                  <a:gd name="connsiteX16" fmla="*/ 2679643 w 3123082"/>
                  <a:gd name="connsiteY16" fmla="*/ 404981 h 3949428"/>
                  <a:gd name="connsiteX17" fmla="*/ 2722458 w 3123082"/>
                  <a:gd name="connsiteY17" fmla="*/ 435563 h 3949428"/>
                  <a:gd name="connsiteX18" fmla="*/ 2774447 w 3123082"/>
                  <a:gd name="connsiteY18" fmla="*/ 325468 h 3949428"/>
                  <a:gd name="connsiteX19" fmla="*/ 2704109 w 3123082"/>
                  <a:gd name="connsiteY19" fmla="*/ 322410 h 3949428"/>
                  <a:gd name="connsiteX20" fmla="*/ 2655178 w 3123082"/>
                  <a:gd name="connsiteY20" fmla="*/ 224548 h 3949428"/>
                  <a:gd name="connsiteX21" fmla="*/ 2710225 w 3123082"/>
                  <a:gd name="connsiteY21" fmla="*/ 141976 h 3949428"/>
                  <a:gd name="connsiteX22" fmla="*/ 2707167 w 3123082"/>
                  <a:gd name="connsiteY22" fmla="*/ 1299 h 3949428"/>
                  <a:gd name="connsiteX23" fmla="*/ 2600130 w 3123082"/>
                  <a:gd name="connsiteY23" fmla="*/ 77754 h 3949428"/>
                  <a:gd name="connsiteX24" fmla="*/ 2526733 w 3123082"/>
                  <a:gd name="connsiteY24" fmla="*/ 175617 h 3949428"/>
                  <a:gd name="connsiteX25" fmla="*/ 2382998 w 3123082"/>
                  <a:gd name="connsiteY25" fmla="*/ 190907 h 3949428"/>
                  <a:gd name="connsiteX26" fmla="*/ 2349358 w 3123082"/>
                  <a:gd name="connsiteY26" fmla="*/ 352992 h 3949428"/>
                  <a:gd name="connsiteX27" fmla="*/ 2382998 w 3123082"/>
                  <a:gd name="connsiteY27" fmla="*/ 487552 h 3949428"/>
                  <a:gd name="connsiteX28" fmla="*/ 2324893 w 3123082"/>
                  <a:gd name="connsiteY28" fmla="*/ 573182 h 3949428"/>
                  <a:gd name="connsiteX29" fmla="*/ 2419697 w 3123082"/>
                  <a:gd name="connsiteY29" fmla="*/ 628229 h 3949428"/>
                  <a:gd name="connsiteX30" fmla="*/ 2438046 w 3123082"/>
                  <a:gd name="connsiteY30" fmla="*/ 830070 h 3949428"/>
                  <a:gd name="connsiteX31" fmla="*/ 2483919 w 3123082"/>
                  <a:gd name="connsiteY31" fmla="*/ 900408 h 3949428"/>
                  <a:gd name="connsiteX32" fmla="*/ 2468628 w 3123082"/>
                  <a:gd name="connsiteY32" fmla="*/ 1004387 h 3949428"/>
                  <a:gd name="connsiteX33" fmla="*/ 2389115 w 3123082"/>
                  <a:gd name="connsiteY33" fmla="*/ 1071667 h 3949428"/>
                  <a:gd name="connsiteX34" fmla="*/ 2392173 w 3123082"/>
                  <a:gd name="connsiteY34" fmla="*/ 1175646 h 3949428"/>
                  <a:gd name="connsiteX35" fmla="*/ 2352416 w 3123082"/>
                  <a:gd name="connsiteY35" fmla="*/ 1197053 h 3949428"/>
                  <a:gd name="connsiteX36" fmla="*/ 2312660 w 3123082"/>
                  <a:gd name="connsiteY36" fmla="*/ 1093075 h 3949428"/>
                  <a:gd name="connsiteX37" fmla="*/ 2199507 w 3123082"/>
                  <a:gd name="connsiteY37" fmla="*/ 1093075 h 3949428"/>
                  <a:gd name="connsiteX38" fmla="*/ 2141401 w 3123082"/>
                  <a:gd name="connsiteY38" fmla="*/ 1163413 h 3949428"/>
                  <a:gd name="connsiteX39" fmla="*/ 2184216 w 3123082"/>
                  <a:gd name="connsiteY39" fmla="*/ 1239868 h 3949428"/>
                  <a:gd name="connsiteX40" fmla="*/ 2129168 w 3123082"/>
                  <a:gd name="connsiteY40" fmla="*/ 1389720 h 3949428"/>
                  <a:gd name="connsiteX41" fmla="*/ 2086353 w 3123082"/>
                  <a:gd name="connsiteY41" fmla="*/ 1398894 h 3949428"/>
                  <a:gd name="connsiteX42" fmla="*/ 2080237 w 3123082"/>
                  <a:gd name="connsiteY42" fmla="*/ 1426418 h 3949428"/>
                  <a:gd name="connsiteX43" fmla="*/ 2147517 w 3123082"/>
                  <a:gd name="connsiteY43" fmla="*/ 1450883 h 3949428"/>
                  <a:gd name="connsiteX44" fmla="*/ 2126110 w 3123082"/>
                  <a:gd name="connsiteY44" fmla="*/ 1505931 h 3949428"/>
                  <a:gd name="connsiteX45" fmla="*/ 2092470 w 3123082"/>
                  <a:gd name="connsiteY45" fmla="*/ 1560978 h 3949428"/>
                  <a:gd name="connsiteX46" fmla="*/ 2034364 w 3123082"/>
                  <a:gd name="connsiteY46" fmla="*/ 1603793 h 3949428"/>
                  <a:gd name="connsiteX47" fmla="*/ 1973200 w 3123082"/>
                  <a:gd name="connsiteY47" fmla="*/ 1600735 h 3949428"/>
                  <a:gd name="connsiteX48" fmla="*/ 1976258 w 3123082"/>
                  <a:gd name="connsiteY48" fmla="*/ 1652724 h 3949428"/>
                  <a:gd name="connsiteX49" fmla="*/ 1985433 w 3123082"/>
                  <a:gd name="connsiteY49" fmla="*/ 1738354 h 3949428"/>
                  <a:gd name="connsiteX50" fmla="*/ 1936502 w 3123082"/>
                  <a:gd name="connsiteY50" fmla="*/ 1784227 h 3949428"/>
                  <a:gd name="connsiteX51" fmla="*/ 1951793 w 3123082"/>
                  <a:gd name="connsiteY51" fmla="*/ 1854565 h 3949428"/>
                  <a:gd name="connsiteX52" fmla="*/ 1951793 w 3123082"/>
                  <a:gd name="connsiteY52" fmla="*/ 1912671 h 3949428"/>
                  <a:gd name="connsiteX53" fmla="*/ 1872280 w 3123082"/>
                  <a:gd name="connsiteY53" fmla="*/ 1875972 h 3949428"/>
                  <a:gd name="connsiteX54" fmla="*/ 1896745 w 3123082"/>
                  <a:gd name="connsiteY54" fmla="*/ 1796459 h 3949428"/>
                  <a:gd name="connsiteX55" fmla="*/ 1890629 w 3123082"/>
                  <a:gd name="connsiteY55" fmla="*/ 1738354 h 3949428"/>
                  <a:gd name="connsiteX56" fmla="*/ 1823349 w 3123082"/>
                  <a:gd name="connsiteY56" fmla="*/ 1738354 h 3949428"/>
                  <a:gd name="connsiteX57" fmla="*/ 1771359 w 3123082"/>
                  <a:gd name="connsiteY57" fmla="*/ 1701655 h 3949428"/>
                  <a:gd name="connsiteX58" fmla="*/ 1679614 w 3123082"/>
                  <a:gd name="connsiteY58" fmla="*/ 1689423 h 3949428"/>
                  <a:gd name="connsiteX59" fmla="*/ 1630683 w 3123082"/>
                  <a:gd name="connsiteY59" fmla="*/ 1729179 h 3949428"/>
                  <a:gd name="connsiteX60" fmla="*/ 1575635 w 3123082"/>
                  <a:gd name="connsiteY60" fmla="*/ 1744470 h 3949428"/>
                  <a:gd name="connsiteX61" fmla="*/ 1490006 w 3123082"/>
                  <a:gd name="connsiteY61" fmla="*/ 1707772 h 3949428"/>
                  <a:gd name="connsiteX62" fmla="*/ 1456365 w 3123082"/>
                  <a:gd name="connsiteY62" fmla="*/ 1661899 h 3949428"/>
                  <a:gd name="connsiteX63" fmla="*/ 1321805 w 3123082"/>
                  <a:gd name="connsiteY63" fmla="*/ 1759761 h 3949428"/>
                  <a:gd name="connsiteX64" fmla="*/ 1184186 w 3123082"/>
                  <a:gd name="connsiteY64" fmla="*/ 1768936 h 3949428"/>
                  <a:gd name="connsiteX65" fmla="*/ 1132197 w 3123082"/>
                  <a:gd name="connsiteY65" fmla="*/ 2007475 h 3949428"/>
                  <a:gd name="connsiteX66" fmla="*/ 856959 w 3123082"/>
                  <a:gd name="connsiteY66" fmla="*/ 2090046 h 3949428"/>
                  <a:gd name="connsiteX67" fmla="*/ 893658 w 3123082"/>
                  <a:gd name="connsiteY67" fmla="*/ 2135919 h 3949428"/>
                  <a:gd name="connsiteX68" fmla="*/ 792737 w 3123082"/>
                  <a:gd name="connsiteY68" fmla="*/ 2178734 h 3949428"/>
                  <a:gd name="connsiteX69" fmla="*/ 655119 w 3123082"/>
                  <a:gd name="connsiteY69" fmla="*/ 2123686 h 3949428"/>
                  <a:gd name="connsiteX70" fmla="*/ 624537 w 3123082"/>
                  <a:gd name="connsiteY70" fmla="*/ 2071697 h 3949428"/>
                  <a:gd name="connsiteX71" fmla="*/ 645944 w 3123082"/>
                  <a:gd name="connsiteY71" fmla="*/ 2038057 h 3949428"/>
                  <a:gd name="connsiteX72" fmla="*/ 499151 w 3123082"/>
                  <a:gd name="connsiteY72" fmla="*/ 2028882 h 3949428"/>
                  <a:gd name="connsiteX73" fmla="*/ 538907 w 3123082"/>
                  <a:gd name="connsiteY73" fmla="*/ 2145093 h 3949428"/>
                  <a:gd name="connsiteX74" fmla="*/ 548082 w 3123082"/>
                  <a:gd name="connsiteY74" fmla="*/ 2227665 h 3949428"/>
                  <a:gd name="connsiteX75" fmla="*/ 590897 w 3123082"/>
                  <a:gd name="connsiteY75" fmla="*/ 2328585 h 3949428"/>
                  <a:gd name="connsiteX76" fmla="*/ 563373 w 3123082"/>
                  <a:gd name="connsiteY76" fmla="*/ 2337760 h 3949428"/>
                  <a:gd name="connsiteX77" fmla="*/ 422696 w 3123082"/>
                  <a:gd name="connsiteY77" fmla="*/ 2288829 h 3949428"/>
                  <a:gd name="connsiteX78" fmla="*/ 165808 w 3123082"/>
                  <a:gd name="connsiteY78" fmla="*/ 2236839 h 3949428"/>
                  <a:gd name="connsiteX79" fmla="*/ 251439 w 3123082"/>
                  <a:gd name="connsiteY79" fmla="*/ 2310236 h 3949428"/>
                  <a:gd name="connsiteX80" fmla="*/ 3123082 w 3123082"/>
                  <a:gd name="connsiteY80" fmla="*/ 3949428 h 3949428"/>
                  <a:gd name="connsiteX0" fmla="*/ 3176434 w 3197842"/>
                  <a:gd name="connsiteY0" fmla="*/ 903467 h 3949428"/>
                  <a:gd name="connsiteX1" fmla="*/ 3103037 w 3197842"/>
                  <a:gd name="connsiteY1" fmla="*/ 872885 h 3949428"/>
                  <a:gd name="connsiteX2" fmla="*/ 3029641 w 3197842"/>
                  <a:gd name="connsiteY2" fmla="*/ 982980 h 3949428"/>
                  <a:gd name="connsiteX3" fmla="*/ 2925662 w 3197842"/>
                  <a:gd name="connsiteY3" fmla="*/ 1056376 h 3949428"/>
                  <a:gd name="connsiteX4" fmla="*/ 2830858 w 3197842"/>
                  <a:gd name="connsiteY4" fmla="*/ 1001329 h 3949428"/>
                  <a:gd name="connsiteX5" fmla="*/ 2898138 w 3197842"/>
                  <a:gd name="connsiteY5" fmla="*/ 921816 h 3949428"/>
                  <a:gd name="connsiteX6" fmla="*/ 2781927 w 3197842"/>
                  <a:gd name="connsiteY6" fmla="*/ 921816 h 3949428"/>
                  <a:gd name="connsiteX7" fmla="*/ 2702414 w 3197842"/>
                  <a:gd name="connsiteY7" fmla="*/ 903467 h 3949428"/>
                  <a:gd name="connsiteX8" fmla="*/ 2717705 w 3197842"/>
                  <a:gd name="connsiteY8" fmla="*/ 827012 h 3949428"/>
                  <a:gd name="connsiteX9" fmla="*/ 2656541 w 3197842"/>
                  <a:gd name="connsiteY9" fmla="*/ 771964 h 3949428"/>
                  <a:gd name="connsiteX10" fmla="*/ 2644308 w 3197842"/>
                  <a:gd name="connsiteY10" fmla="*/ 692451 h 3949428"/>
                  <a:gd name="connsiteX11" fmla="*/ 2674890 w 3197842"/>
                  <a:gd name="connsiteY11" fmla="*/ 600705 h 3949428"/>
                  <a:gd name="connsiteX12" fmla="*/ 2778869 w 3197842"/>
                  <a:gd name="connsiteY12" fmla="*/ 726091 h 3949428"/>
                  <a:gd name="connsiteX13" fmla="*/ 2852265 w 3197842"/>
                  <a:gd name="connsiteY13" fmla="*/ 695509 h 3949428"/>
                  <a:gd name="connsiteX14" fmla="*/ 2824742 w 3197842"/>
                  <a:gd name="connsiteY14" fmla="*/ 591531 h 3949428"/>
                  <a:gd name="connsiteX15" fmla="*/ 2714647 w 3197842"/>
                  <a:gd name="connsiteY15" fmla="*/ 533425 h 3949428"/>
                  <a:gd name="connsiteX16" fmla="*/ 2754403 w 3197842"/>
                  <a:gd name="connsiteY16" fmla="*/ 404981 h 3949428"/>
                  <a:gd name="connsiteX17" fmla="*/ 2797218 w 3197842"/>
                  <a:gd name="connsiteY17" fmla="*/ 435563 h 3949428"/>
                  <a:gd name="connsiteX18" fmla="*/ 2849207 w 3197842"/>
                  <a:gd name="connsiteY18" fmla="*/ 325468 h 3949428"/>
                  <a:gd name="connsiteX19" fmla="*/ 2778869 w 3197842"/>
                  <a:gd name="connsiteY19" fmla="*/ 322410 h 3949428"/>
                  <a:gd name="connsiteX20" fmla="*/ 2729938 w 3197842"/>
                  <a:gd name="connsiteY20" fmla="*/ 224548 h 3949428"/>
                  <a:gd name="connsiteX21" fmla="*/ 2784985 w 3197842"/>
                  <a:gd name="connsiteY21" fmla="*/ 141976 h 3949428"/>
                  <a:gd name="connsiteX22" fmla="*/ 2781927 w 3197842"/>
                  <a:gd name="connsiteY22" fmla="*/ 1299 h 3949428"/>
                  <a:gd name="connsiteX23" fmla="*/ 2674890 w 3197842"/>
                  <a:gd name="connsiteY23" fmla="*/ 77754 h 3949428"/>
                  <a:gd name="connsiteX24" fmla="*/ 2601493 w 3197842"/>
                  <a:gd name="connsiteY24" fmla="*/ 175617 h 3949428"/>
                  <a:gd name="connsiteX25" fmla="*/ 2457758 w 3197842"/>
                  <a:gd name="connsiteY25" fmla="*/ 190907 h 3949428"/>
                  <a:gd name="connsiteX26" fmla="*/ 2424118 w 3197842"/>
                  <a:gd name="connsiteY26" fmla="*/ 352992 h 3949428"/>
                  <a:gd name="connsiteX27" fmla="*/ 2457758 w 3197842"/>
                  <a:gd name="connsiteY27" fmla="*/ 487552 h 3949428"/>
                  <a:gd name="connsiteX28" fmla="*/ 2399653 w 3197842"/>
                  <a:gd name="connsiteY28" fmla="*/ 573182 h 3949428"/>
                  <a:gd name="connsiteX29" fmla="*/ 2494457 w 3197842"/>
                  <a:gd name="connsiteY29" fmla="*/ 628229 h 3949428"/>
                  <a:gd name="connsiteX30" fmla="*/ 2512806 w 3197842"/>
                  <a:gd name="connsiteY30" fmla="*/ 830070 h 3949428"/>
                  <a:gd name="connsiteX31" fmla="*/ 2558679 w 3197842"/>
                  <a:gd name="connsiteY31" fmla="*/ 900408 h 3949428"/>
                  <a:gd name="connsiteX32" fmla="*/ 2543388 w 3197842"/>
                  <a:gd name="connsiteY32" fmla="*/ 1004387 h 3949428"/>
                  <a:gd name="connsiteX33" fmla="*/ 2463875 w 3197842"/>
                  <a:gd name="connsiteY33" fmla="*/ 1071667 h 3949428"/>
                  <a:gd name="connsiteX34" fmla="*/ 2466933 w 3197842"/>
                  <a:gd name="connsiteY34" fmla="*/ 1175646 h 3949428"/>
                  <a:gd name="connsiteX35" fmla="*/ 2427176 w 3197842"/>
                  <a:gd name="connsiteY35" fmla="*/ 1197053 h 3949428"/>
                  <a:gd name="connsiteX36" fmla="*/ 2387420 w 3197842"/>
                  <a:gd name="connsiteY36" fmla="*/ 1093075 h 3949428"/>
                  <a:gd name="connsiteX37" fmla="*/ 2274267 w 3197842"/>
                  <a:gd name="connsiteY37" fmla="*/ 1093075 h 3949428"/>
                  <a:gd name="connsiteX38" fmla="*/ 2216161 w 3197842"/>
                  <a:gd name="connsiteY38" fmla="*/ 1163413 h 3949428"/>
                  <a:gd name="connsiteX39" fmla="*/ 2258976 w 3197842"/>
                  <a:gd name="connsiteY39" fmla="*/ 1239868 h 3949428"/>
                  <a:gd name="connsiteX40" fmla="*/ 2203928 w 3197842"/>
                  <a:gd name="connsiteY40" fmla="*/ 1389720 h 3949428"/>
                  <a:gd name="connsiteX41" fmla="*/ 2161113 w 3197842"/>
                  <a:gd name="connsiteY41" fmla="*/ 1398894 h 3949428"/>
                  <a:gd name="connsiteX42" fmla="*/ 2154997 w 3197842"/>
                  <a:gd name="connsiteY42" fmla="*/ 1426418 h 3949428"/>
                  <a:gd name="connsiteX43" fmla="*/ 2222277 w 3197842"/>
                  <a:gd name="connsiteY43" fmla="*/ 1450883 h 3949428"/>
                  <a:gd name="connsiteX44" fmla="*/ 2200870 w 3197842"/>
                  <a:gd name="connsiteY44" fmla="*/ 1505931 h 3949428"/>
                  <a:gd name="connsiteX45" fmla="*/ 2167230 w 3197842"/>
                  <a:gd name="connsiteY45" fmla="*/ 1560978 h 3949428"/>
                  <a:gd name="connsiteX46" fmla="*/ 2109124 w 3197842"/>
                  <a:gd name="connsiteY46" fmla="*/ 1603793 h 3949428"/>
                  <a:gd name="connsiteX47" fmla="*/ 2047960 w 3197842"/>
                  <a:gd name="connsiteY47" fmla="*/ 1600735 h 3949428"/>
                  <a:gd name="connsiteX48" fmla="*/ 2051018 w 3197842"/>
                  <a:gd name="connsiteY48" fmla="*/ 1652724 h 3949428"/>
                  <a:gd name="connsiteX49" fmla="*/ 2060193 w 3197842"/>
                  <a:gd name="connsiteY49" fmla="*/ 1738354 h 3949428"/>
                  <a:gd name="connsiteX50" fmla="*/ 2011262 w 3197842"/>
                  <a:gd name="connsiteY50" fmla="*/ 1784227 h 3949428"/>
                  <a:gd name="connsiteX51" fmla="*/ 2026553 w 3197842"/>
                  <a:gd name="connsiteY51" fmla="*/ 1854565 h 3949428"/>
                  <a:gd name="connsiteX52" fmla="*/ 2026553 w 3197842"/>
                  <a:gd name="connsiteY52" fmla="*/ 1912671 h 3949428"/>
                  <a:gd name="connsiteX53" fmla="*/ 1947040 w 3197842"/>
                  <a:gd name="connsiteY53" fmla="*/ 1875972 h 3949428"/>
                  <a:gd name="connsiteX54" fmla="*/ 1971505 w 3197842"/>
                  <a:gd name="connsiteY54" fmla="*/ 1796459 h 3949428"/>
                  <a:gd name="connsiteX55" fmla="*/ 1965389 w 3197842"/>
                  <a:gd name="connsiteY55" fmla="*/ 1738354 h 3949428"/>
                  <a:gd name="connsiteX56" fmla="*/ 1898109 w 3197842"/>
                  <a:gd name="connsiteY56" fmla="*/ 1738354 h 3949428"/>
                  <a:gd name="connsiteX57" fmla="*/ 1846119 w 3197842"/>
                  <a:gd name="connsiteY57" fmla="*/ 1701655 h 3949428"/>
                  <a:gd name="connsiteX58" fmla="*/ 1754374 w 3197842"/>
                  <a:gd name="connsiteY58" fmla="*/ 1689423 h 3949428"/>
                  <a:gd name="connsiteX59" fmla="*/ 1705443 w 3197842"/>
                  <a:gd name="connsiteY59" fmla="*/ 1729179 h 3949428"/>
                  <a:gd name="connsiteX60" fmla="*/ 1650395 w 3197842"/>
                  <a:gd name="connsiteY60" fmla="*/ 1744470 h 3949428"/>
                  <a:gd name="connsiteX61" fmla="*/ 1564766 w 3197842"/>
                  <a:gd name="connsiteY61" fmla="*/ 1707772 h 3949428"/>
                  <a:gd name="connsiteX62" fmla="*/ 1531125 w 3197842"/>
                  <a:gd name="connsiteY62" fmla="*/ 1661899 h 3949428"/>
                  <a:gd name="connsiteX63" fmla="*/ 1396565 w 3197842"/>
                  <a:gd name="connsiteY63" fmla="*/ 1759761 h 3949428"/>
                  <a:gd name="connsiteX64" fmla="*/ 1258946 w 3197842"/>
                  <a:gd name="connsiteY64" fmla="*/ 1768936 h 3949428"/>
                  <a:gd name="connsiteX65" fmla="*/ 1206957 w 3197842"/>
                  <a:gd name="connsiteY65" fmla="*/ 2007475 h 3949428"/>
                  <a:gd name="connsiteX66" fmla="*/ 931719 w 3197842"/>
                  <a:gd name="connsiteY66" fmla="*/ 2090046 h 3949428"/>
                  <a:gd name="connsiteX67" fmla="*/ 968418 w 3197842"/>
                  <a:gd name="connsiteY67" fmla="*/ 2135919 h 3949428"/>
                  <a:gd name="connsiteX68" fmla="*/ 867497 w 3197842"/>
                  <a:gd name="connsiteY68" fmla="*/ 2178734 h 3949428"/>
                  <a:gd name="connsiteX69" fmla="*/ 729879 w 3197842"/>
                  <a:gd name="connsiteY69" fmla="*/ 2123686 h 3949428"/>
                  <a:gd name="connsiteX70" fmla="*/ 699297 w 3197842"/>
                  <a:gd name="connsiteY70" fmla="*/ 2071697 h 3949428"/>
                  <a:gd name="connsiteX71" fmla="*/ 720704 w 3197842"/>
                  <a:gd name="connsiteY71" fmla="*/ 2038057 h 3949428"/>
                  <a:gd name="connsiteX72" fmla="*/ 573911 w 3197842"/>
                  <a:gd name="connsiteY72" fmla="*/ 2028882 h 3949428"/>
                  <a:gd name="connsiteX73" fmla="*/ 613667 w 3197842"/>
                  <a:gd name="connsiteY73" fmla="*/ 2145093 h 3949428"/>
                  <a:gd name="connsiteX74" fmla="*/ 622842 w 3197842"/>
                  <a:gd name="connsiteY74" fmla="*/ 2227665 h 3949428"/>
                  <a:gd name="connsiteX75" fmla="*/ 665657 w 3197842"/>
                  <a:gd name="connsiteY75" fmla="*/ 2328585 h 3949428"/>
                  <a:gd name="connsiteX76" fmla="*/ 638133 w 3197842"/>
                  <a:gd name="connsiteY76" fmla="*/ 2337760 h 3949428"/>
                  <a:gd name="connsiteX77" fmla="*/ 497456 w 3197842"/>
                  <a:gd name="connsiteY77" fmla="*/ 2288829 h 3949428"/>
                  <a:gd name="connsiteX78" fmla="*/ 240568 w 3197842"/>
                  <a:gd name="connsiteY78" fmla="*/ 2236839 h 3949428"/>
                  <a:gd name="connsiteX79" fmla="*/ 225279 w 3197842"/>
                  <a:gd name="connsiteY79" fmla="*/ 2432564 h 3949428"/>
                  <a:gd name="connsiteX80" fmla="*/ 3197842 w 3197842"/>
                  <a:gd name="connsiteY80" fmla="*/ 3949428 h 3949428"/>
                  <a:gd name="connsiteX0" fmla="*/ 3008237 w 3029645"/>
                  <a:gd name="connsiteY0" fmla="*/ 903467 h 3949428"/>
                  <a:gd name="connsiteX1" fmla="*/ 2934840 w 3029645"/>
                  <a:gd name="connsiteY1" fmla="*/ 872885 h 3949428"/>
                  <a:gd name="connsiteX2" fmla="*/ 2861444 w 3029645"/>
                  <a:gd name="connsiteY2" fmla="*/ 982980 h 3949428"/>
                  <a:gd name="connsiteX3" fmla="*/ 2757465 w 3029645"/>
                  <a:gd name="connsiteY3" fmla="*/ 1056376 h 3949428"/>
                  <a:gd name="connsiteX4" fmla="*/ 2662661 w 3029645"/>
                  <a:gd name="connsiteY4" fmla="*/ 1001329 h 3949428"/>
                  <a:gd name="connsiteX5" fmla="*/ 2729941 w 3029645"/>
                  <a:gd name="connsiteY5" fmla="*/ 921816 h 3949428"/>
                  <a:gd name="connsiteX6" fmla="*/ 2613730 w 3029645"/>
                  <a:gd name="connsiteY6" fmla="*/ 921816 h 3949428"/>
                  <a:gd name="connsiteX7" fmla="*/ 2534217 w 3029645"/>
                  <a:gd name="connsiteY7" fmla="*/ 903467 h 3949428"/>
                  <a:gd name="connsiteX8" fmla="*/ 2549508 w 3029645"/>
                  <a:gd name="connsiteY8" fmla="*/ 827012 h 3949428"/>
                  <a:gd name="connsiteX9" fmla="*/ 2488344 w 3029645"/>
                  <a:gd name="connsiteY9" fmla="*/ 771964 h 3949428"/>
                  <a:gd name="connsiteX10" fmla="*/ 2476111 w 3029645"/>
                  <a:gd name="connsiteY10" fmla="*/ 692451 h 3949428"/>
                  <a:gd name="connsiteX11" fmla="*/ 2506693 w 3029645"/>
                  <a:gd name="connsiteY11" fmla="*/ 600705 h 3949428"/>
                  <a:gd name="connsiteX12" fmla="*/ 2610672 w 3029645"/>
                  <a:gd name="connsiteY12" fmla="*/ 726091 h 3949428"/>
                  <a:gd name="connsiteX13" fmla="*/ 2684068 w 3029645"/>
                  <a:gd name="connsiteY13" fmla="*/ 695509 h 3949428"/>
                  <a:gd name="connsiteX14" fmla="*/ 2656545 w 3029645"/>
                  <a:gd name="connsiteY14" fmla="*/ 591531 h 3949428"/>
                  <a:gd name="connsiteX15" fmla="*/ 2546450 w 3029645"/>
                  <a:gd name="connsiteY15" fmla="*/ 533425 h 3949428"/>
                  <a:gd name="connsiteX16" fmla="*/ 2586206 w 3029645"/>
                  <a:gd name="connsiteY16" fmla="*/ 404981 h 3949428"/>
                  <a:gd name="connsiteX17" fmla="*/ 2629021 w 3029645"/>
                  <a:gd name="connsiteY17" fmla="*/ 435563 h 3949428"/>
                  <a:gd name="connsiteX18" fmla="*/ 2681010 w 3029645"/>
                  <a:gd name="connsiteY18" fmla="*/ 325468 h 3949428"/>
                  <a:gd name="connsiteX19" fmla="*/ 2610672 w 3029645"/>
                  <a:gd name="connsiteY19" fmla="*/ 322410 h 3949428"/>
                  <a:gd name="connsiteX20" fmla="*/ 2561741 w 3029645"/>
                  <a:gd name="connsiteY20" fmla="*/ 224548 h 3949428"/>
                  <a:gd name="connsiteX21" fmla="*/ 2616788 w 3029645"/>
                  <a:gd name="connsiteY21" fmla="*/ 141976 h 3949428"/>
                  <a:gd name="connsiteX22" fmla="*/ 2613730 w 3029645"/>
                  <a:gd name="connsiteY22" fmla="*/ 1299 h 3949428"/>
                  <a:gd name="connsiteX23" fmla="*/ 2506693 w 3029645"/>
                  <a:gd name="connsiteY23" fmla="*/ 77754 h 3949428"/>
                  <a:gd name="connsiteX24" fmla="*/ 2433296 w 3029645"/>
                  <a:gd name="connsiteY24" fmla="*/ 175617 h 3949428"/>
                  <a:gd name="connsiteX25" fmla="*/ 2289561 w 3029645"/>
                  <a:gd name="connsiteY25" fmla="*/ 190907 h 3949428"/>
                  <a:gd name="connsiteX26" fmla="*/ 2255921 w 3029645"/>
                  <a:gd name="connsiteY26" fmla="*/ 352992 h 3949428"/>
                  <a:gd name="connsiteX27" fmla="*/ 2289561 w 3029645"/>
                  <a:gd name="connsiteY27" fmla="*/ 487552 h 3949428"/>
                  <a:gd name="connsiteX28" fmla="*/ 2231456 w 3029645"/>
                  <a:gd name="connsiteY28" fmla="*/ 573182 h 3949428"/>
                  <a:gd name="connsiteX29" fmla="*/ 2326260 w 3029645"/>
                  <a:gd name="connsiteY29" fmla="*/ 628229 h 3949428"/>
                  <a:gd name="connsiteX30" fmla="*/ 2344609 w 3029645"/>
                  <a:gd name="connsiteY30" fmla="*/ 830070 h 3949428"/>
                  <a:gd name="connsiteX31" fmla="*/ 2390482 w 3029645"/>
                  <a:gd name="connsiteY31" fmla="*/ 900408 h 3949428"/>
                  <a:gd name="connsiteX32" fmla="*/ 2375191 w 3029645"/>
                  <a:gd name="connsiteY32" fmla="*/ 1004387 h 3949428"/>
                  <a:gd name="connsiteX33" fmla="*/ 2295678 w 3029645"/>
                  <a:gd name="connsiteY33" fmla="*/ 1071667 h 3949428"/>
                  <a:gd name="connsiteX34" fmla="*/ 2298736 w 3029645"/>
                  <a:gd name="connsiteY34" fmla="*/ 1175646 h 3949428"/>
                  <a:gd name="connsiteX35" fmla="*/ 2258979 w 3029645"/>
                  <a:gd name="connsiteY35" fmla="*/ 1197053 h 3949428"/>
                  <a:gd name="connsiteX36" fmla="*/ 2219223 w 3029645"/>
                  <a:gd name="connsiteY36" fmla="*/ 1093075 h 3949428"/>
                  <a:gd name="connsiteX37" fmla="*/ 2106070 w 3029645"/>
                  <a:gd name="connsiteY37" fmla="*/ 1093075 h 3949428"/>
                  <a:gd name="connsiteX38" fmla="*/ 2047964 w 3029645"/>
                  <a:gd name="connsiteY38" fmla="*/ 1163413 h 3949428"/>
                  <a:gd name="connsiteX39" fmla="*/ 2090779 w 3029645"/>
                  <a:gd name="connsiteY39" fmla="*/ 1239868 h 3949428"/>
                  <a:gd name="connsiteX40" fmla="*/ 2035731 w 3029645"/>
                  <a:gd name="connsiteY40" fmla="*/ 1389720 h 3949428"/>
                  <a:gd name="connsiteX41" fmla="*/ 1992916 w 3029645"/>
                  <a:gd name="connsiteY41" fmla="*/ 1398894 h 3949428"/>
                  <a:gd name="connsiteX42" fmla="*/ 1986800 w 3029645"/>
                  <a:gd name="connsiteY42" fmla="*/ 1426418 h 3949428"/>
                  <a:gd name="connsiteX43" fmla="*/ 2054080 w 3029645"/>
                  <a:gd name="connsiteY43" fmla="*/ 1450883 h 3949428"/>
                  <a:gd name="connsiteX44" fmla="*/ 2032673 w 3029645"/>
                  <a:gd name="connsiteY44" fmla="*/ 1505931 h 3949428"/>
                  <a:gd name="connsiteX45" fmla="*/ 1999033 w 3029645"/>
                  <a:gd name="connsiteY45" fmla="*/ 1560978 h 3949428"/>
                  <a:gd name="connsiteX46" fmla="*/ 1940927 w 3029645"/>
                  <a:gd name="connsiteY46" fmla="*/ 1603793 h 3949428"/>
                  <a:gd name="connsiteX47" fmla="*/ 1879763 w 3029645"/>
                  <a:gd name="connsiteY47" fmla="*/ 1600735 h 3949428"/>
                  <a:gd name="connsiteX48" fmla="*/ 1882821 w 3029645"/>
                  <a:gd name="connsiteY48" fmla="*/ 1652724 h 3949428"/>
                  <a:gd name="connsiteX49" fmla="*/ 1891996 w 3029645"/>
                  <a:gd name="connsiteY49" fmla="*/ 1738354 h 3949428"/>
                  <a:gd name="connsiteX50" fmla="*/ 1843065 w 3029645"/>
                  <a:gd name="connsiteY50" fmla="*/ 1784227 h 3949428"/>
                  <a:gd name="connsiteX51" fmla="*/ 1858356 w 3029645"/>
                  <a:gd name="connsiteY51" fmla="*/ 1854565 h 3949428"/>
                  <a:gd name="connsiteX52" fmla="*/ 1858356 w 3029645"/>
                  <a:gd name="connsiteY52" fmla="*/ 1912671 h 3949428"/>
                  <a:gd name="connsiteX53" fmla="*/ 1778843 w 3029645"/>
                  <a:gd name="connsiteY53" fmla="*/ 1875972 h 3949428"/>
                  <a:gd name="connsiteX54" fmla="*/ 1803308 w 3029645"/>
                  <a:gd name="connsiteY54" fmla="*/ 1796459 h 3949428"/>
                  <a:gd name="connsiteX55" fmla="*/ 1797192 w 3029645"/>
                  <a:gd name="connsiteY55" fmla="*/ 1738354 h 3949428"/>
                  <a:gd name="connsiteX56" fmla="*/ 1729912 w 3029645"/>
                  <a:gd name="connsiteY56" fmla="*/ 1738354 h 3949428"/>
                  <a:gd name="connsiteX57" fmla="*/ 1677922 w 3029645"/>
                  <a:gd name="connsiteY57" fmla="*/ 1701655 h 3949428"/>
                  <a:gd name="connsiteX58" fmla="*/ 1586177 w 3029645"/>
                  <a:gd name="connsiteY58" fmla="*/ 1689423 h 3949428"/>
                  <a:gd name="connsiteX59" fmla="*/ 1537246 w 3029645"/>
                  <a:gd name="connsiteY59" fmla="*/ 1729179 h 3949428"/>
                  <a:gd name="connsiteX60" fmla="*/ 1482198 w 3029645"/>
                  <a:gd name="connsiteY60" fmla="*/ 1744470 h 3949428"/>
                  <a:gd name="connsiteX61" fmla="*/ 1396569 w 3029645"/>
                  <a:gd name="connsiteY61" fmla="*/ 1707772 h 3949428"/>
                  <a:gd name="connsiteX62" fmla="*/ 1362928 w 3029645"/>
                  <a:gd name="connsiteY62" fmla="*/ 1661899 h 3949428"/>
                  <a:gd name="connsiteX63" fmla="*/ 1228368 w 3029645"/>
                  <a:gd name="connsiteY63" fmla="*/ 1759761 h 3949428"/>
                  <a:gd name="connsiteX64" fmla="*/ 1090749 w 3029645"/>
                  <a:gd name="connsiteY64" fmla="*/ 1768936 h 3949428"/>
                  <a:gd name="connsiteX65" fmla="*/ 1038760 w 3029645"/>
                  <a:gd name="connsiteY65" fmla="*/ 2007475 h 3949428"/>
                  <a:gd name="connsiteX66" fmla="*/ 763522 w 3029645"/>
                  <a:gd name="connsiteY66" fmla="*/ 2090046 h 3949428"/>
                  <a:gd name="connsiteX67" fmla="*/ 800221 w 3029645"/>
                  <a:gd name="connsiteY67" fmla="*/ 2135919 h 3949428"/>
                  <a:gd name="connsiteX68" fmla="*/ 699300 w 3029645"/>
                  <a:gd name="connsiteY68" fmla="*/ 2178734 h 3949428"/>
                  <a:gd name="connsiteX69" fmla="*/ 561682 w 3029645"/>
                  <a:gd name="connsiteY69" fmla="*/ 2123686 h 3949428"/>
                  <a:gd name="connsiteX70" fmla="*/ 531100 w 3029645"/>
                  <a:gd name="connsiteY70" fmla="*/ 2071697 h 3949428"/>
                  <a:gd name="connsiteX71" fmla="*/ 552507 w 3029645"/>
                  <a:gd name="connsiteY71" fmla="*/ 2038057 h 3949428"/>
                  <a:gd name="connsiteX72" fmla="*/ 405714 w 3029645"/>
                  <a:gd name="connsiteY72" fmla="*/ 2028882 h 3949428"/>
                  <a:gd name="connsiteX73" fmla="*/ 445470 w 3029645"/>
                  <a:gd name="connsiteY73" fmla="*/ 2145093 h 3949428"/>
                  <a:gd name="connsiteX74" fmla="*/ 454645 w 3029645"/>
                  <a:gd name="connsiteY74" fmla="*/ 2227665 h 3949428"/>
                  <a:gd name="connsiteX75" fmla="*/ 497460 w 3029645"/>
                  <a:gd name="connsiteY75" fmla="*/ 2328585 h 3949428"/>
                  <a:gd name="connsiteX76" fmla="*/ 469936 w 3029645"/>
                  <a:gd name="connsiteY76" fmla="*/ 2337760 h 3949428"/>
                  <a:gd name="connsiteX77" fmla="*/ 329259 w 3029645"/>
                  <a:gd name="connsiteY77" fmla="*/ 2288829 h 3949428"/>
                  <a:gd name="connsiteX78" fmla="*/ 72371 w 3029645"/>
                  <a:gd name="connsiteY78" fmla="*/ 2236839 h 3949428"/>
                  <a:gd name="connsiteX79" fmla="*/ 57082 w 3029645"/>
                  <a:gd name="connsiteY79" fmla="*/ 2432564 h 3949428"/>
                  <a:gd name="connsiteX80" fmla="*/ 3029645 w 3029645"/>
                  <a:gd name="connsiteY80" fmla="*/ 3949428 h 3949428"/>
                  <a:gd name="connsiteX0" fmla="*/ 3008237 w 3029645"/>
                  <a:gd name="connsiteY0" fmla="*/ 903467 h 3949428"/>
                  <a:gd name="connsiteX1" fmla="*/ 2934840 w 3029645"/>
                  <a:gd name="connsiteY1" fmla="*/ 872885 h 3949428"/>
                  <a:gd name="connsiteX2" fmla="*/ 2861444 w 3029645"/>
                  <a:gd name="connsiteY2" fmla="*/ 982980 h 3949428"/>
                  <a:gd name="connsiteX3" fmla="*/ 2757465 w 3029645"/>
                  <a:gd name="connsiteY3" fmla="*/ 1056376 h 3949428"/>
                  <a:gd name="connsiteX4" fmla="*/ 2662661 w 3029645"/>
                  <a:gd name="connsiteY4" fmla="*/ 1001329 h 3949428"/>
                  <a:gd name="connsiteX5" fmla="*/ 2729941 w 3029645"/>
                  <a:gd name="connsiteY5" fmla="*/ 921816 h 3949428"/>
                  <a:gd name="connsiteX6" fmla="*/ 2613730 w 3029645"/>
                  <a:gd name="connsiteY6" fmla="*/ 921816 h 3949428"/>
                  <a:gd name="connsiteX7" fmla="*/ 2534217 w 3029645"/>
                  <a:gd name="connsiteY7" fmla="*/ 903467 h 3949428"/>
                  <a:gd name="connsiteX8" fmla="*/ 2549508 w 3029645"/>
                  <a:gd name="connsiteY8" fmla="*/ 827012 h 3949428"/>
                  <a:gd name="connsiteX9" fmla="*/ 2488344 w 3029645"/>
                  <a:gd name="connsiteY9" fmla="*/ 771964 h 3949428"/>
                  <a:gd name="connsiteX10" fmla="*/ 2476111 w 3029645"/>
                  <a:gd name="connsiteY10" fmla="*/ 692451 h 3949428"/>
                  <a:gd name="connsiteX11" fmla="*/ 2506693 w 3029645"/>
                  <a:gd name="connsiteY11" fmla="*/ 600705 h 3949428"/>
                  <a:gd name="connsiteX12" fmla="*/ 2610672 w 3029645"/>
                  <a:gd name="connsiteY12" fmla="*/ 726091 h 3949428"/>
                  <a:gd name="connsiteX13" fmla="*/ 2684068 w 3029645"/>
                  <a:gd name="connsiteY13" fmla="*/ 695509 h 3949428"/>
                  <a:gd name="connsiteX14" fmla="*/ 2656545 w 3029645"/>
                  <a:gd name="connsiteY14" fmla="*/ 591531 h 3949428"/>
                  <a:gd name="connsiteX15" fmla="*/ 2546450 w 3029645"/>
                  <a:gd name="connsiteY15" fmla="*/ 533425 h 3949428"/>
                  <a:gd name="connsiteX16" fmla="*/ 2586206 w 3029645"/>
                  <a:gd name="connsiteY16" fmla="*/ 404981 h 3949428"/>
                  <a:gd name="connsiteX17" fmla="*/ 2629021 w 3029645"/>
                  <a:gd name="connsiteY17" fmla="*/ 435563 h 3949428"/>
                  <a:gd name="connsiteX18" fmla="*/ 2681010 w 3029645"/>
                  <a:gd name="connsiteY18" fmla="*/ 325468 h 3949428"/>
                  <a:gd name="connsiteX19" fmla="*/ 2610672 w 3029645"/>
                  <a:gd name="connsiteY19" fmla="*/ 322410 h 3949428"/>
                  <a:gd name="connsiteX20" fmla="*/ 2561741 w 3029645"/>
                  <a:gd name="connsiteY20" fmla="*/ 224548 h 3949428"/>
                  <a:gd name="connsiteX21" fmla="*/ 2616788 w 3029645"/>
                  <a:gd name="connsiteY21" fmla="*/ 141976 h 3949428"/>
                  <a:gd name="connsiteX22" fmla="*/ 2613730 w 3029645"/>
                  <a:gd name="connsiteY22" fmla="*/ 1299 h 3949428"/>
                  <a:gd name="connsiteX23" fmla="*/ 2506693 w 3029645"/>
                  <a:gd name="connsiteY23" fmla="*/ 77754 h 3949428"/>
                  <a:gd name="connsiteX24" fmla="*/ 2433296 w 3029645"/>
                  <a:gd name="connsiteY24" fmla="*/ 175617 h 3949428"/>
                  <a:gd name="connsiteX25" fmla="*/ 2289561 w 3029645"/>
                  <a:gd name="connsiteY25" fmla="*/ 190907 h 3949428"/>
                  <a:gd name="connsiteX26" fmla="*/ 2255921 w 3029645"/>
                  <a:gd name="connsiteY26" fmla="*/ 352992 h 3949428"/>
                  <a:gd name="connsiteX27" fmla="*/ 2289561 w 3029645"/>
                  <a:gd name="connsiteY27" fmla="*/ 487552 h 3949428"/>
                  <a:gd name="connsiteX28" fmla="*/ 2231456 w 3029645"/>
                  <a:gd name="connsiteY28" fmla="*/ 573182 h 3949428"/>
                  <a:gd name="connsiteX29" fmla="*/ 2326260 w 3029645"/>
                  <a:gd name="connsiteY29" fmla="*/ 628229 h 3949428"/>
                  <a:gd name="connsiteX30" fmla="*/ 2344609 w 3029645"/>
                  <a:gd name="connsiteY30" fmla="*/ 830070 h 3949428"/>
                  <a:gd name="connsiteX31" fmla="*/ 2390482 w 3029645"/>
                  <a:gd name="connsiteY31" fmla="*/ 900408 h 3949428"/>
                  <a:gd name="connsiteX32" fmla="*/ 2375191 w 3029645"/>
                  <a:gd name="connsiteY32" fmla="*/ 1004387 h 3949428"/>
                  <a:gd name="connsiteX33" fmla="*/ 2295678 w 3029645"/>
                  <a:gd name="connsiteY33" fmla="*/ 1071667 h 3949428"/>
                  <a:gd name="connsiteX34" fmla="*/ 2298736 w 3029645"/>
                  <a:gd name="connsiteY34" fmla="*/ 1175646 h 3949428"/>
                  <a:gd name="connsiteX35" fmla="*/ 2258979 w 3029645"/>
                  <a:gd name="connsiteY35" fmla="*/ 1197053 h 3949428"/>
                  <a:gd name="connsiteX36" fmla="*/ 2219223 w 3029645"/>
                  <a:gd name="connsiteY36" fmla="*/ 1093075 h 3949428"/>
                  <a:gd name="connsiteX37" fmla="*/ 2106070 w 3029645"/>
                  <a:gd name="connsiteY37" fmla="*/ 1093075 h 3949428"/>
                  <a:gd name="connsiteX38" fmla="*/ 2047964 w 3029645"/>
                  <a:gd name="connsiteY38" fmla="*/ 1163413 h 3949428"/>
                  <a:gd name="connsiteX39" fmla="*/ 2090779 w 3029645"/>
                  <a:gd name="connsiteY39" fmla="*/ 1239868 h 3949428"/>
                  <a:gd name="connsiteX40" fmla="*/ 2035731 w 3029645"/>
                  <a:gd name="connsiteY40" fmla="*/ 1389720 h 3949428"/>
                  <a:gd name="connsiteX41" fmla="*/ 1992916 w 3029645"/>
                  <a:gd name="connsiteY41" fmla="*/ 1398894 h 3949428"/>
                  <a:gd name="connsiteX42" fmla="*/ 1986800 w 3029645"/>
                  <a:gd name="connsiteY42" fmla="*/ 1426418 h 3949428"/>
                  <a:gd name="connsiteX43" fmla="*/ 2054080 w 3029645"/>
                  <a:gd name="connsiteY43" fmla="*/ 1450883 h 3949428"/>
                  <a:gd name="connsiteX44" fmla="*/ 2032673 w 3029645"/>
                  <a:gd name="connsiteY44" fmla="*/ 1505931 h 3949428"/>
                  <a:gd name="connsiteX45" fmla="*/ 1999033 w 3029645"/>
                  <a:gd name="connsiteY45" fmla="*/ 1560978 h 3949428"/>
                  <a:gd name="connsiteX46" fmla="*/ 1940927 w 3029645"/>
                  <a:gd name="connsiteY46" fmla="*/ 1603793 h 3949428"/>
                  <a:gd name="connsiteX47" fmla="*/ 1879763 w 3029645"/>
                  <a:gd name="connsiteY47" fmla="*/ 1600735 h 3949428"/>
                  <a:gd name="connsiteX48" fmla="*/ 1882821 w 3029645"/>
                  <a:gd name="connsiteY48" fmla="*/ 1652724 h 3949428"/>
                  <a:gd name="connsiteX49" fmla="*/ 1891996 w 3029645"/>
                  <a:gd name="connsiteY49" fmla="*/ 1738354 h 3949428"/>
                  <a:gd name="connsiteX50" fmla="*/ 1843065 w 3029645"/>
                  <a:gd name="connsiteY50" fmla="*/ 1784227 h 3949428"/>
                  <a:gd name="connsiteX51" fmla="*/ 1858356 w 3029645"/>
                  <a:gd name="connsiteY51" fmla="*/ 1854565 h 3949428"/>
                  <a:gd name="connsiteX52" fmla="*/ 1858356 w 3029645"/>
                  <a:gd name="connsiteY52" fmla="*/ 1912671 h 3949428"/>
                  <a:gd name="connsiteX53" fmla="*/ 1778843 w 3029645"/>
                  <a:gd name="connsiteY53" fmla="*/ 1875972 h 3949428"/>
                  <a:gd name="connsiteX54" fmla="*/ 1803308 w 3029645"/>
                  <a:gd name="connsiteY54" fmla="*/ 1796459 h 3949428"/>
                  <a:gd name="connsiteX55" fmla="*/ 1797192 w 3029645"/>
                  <a:gd name="connsiteY55" fmla="*/ 1738354 h 3949428"/>
                  <a:gd name="connsiteX56" fmla="*/ 1729912 w 3029645"/>
                  <a:gd name="connsiteY56" fmla="*/ 1738354 h 3949428"/>
                  <a:gd name="connsiteX57" fmla="*/ 1677922 w 3029645"/>
                  <a:gd name="connsiteY57" fmla="*/ 1701655 h 3949428"/>
                  <a:gd name="connsiteX58" fmla="*/ 1586177 w 3029645"/>
                  <a:gd name="connsiteY58" fmla="*/ 1689423 h 3949428"/>
                  <a:gd name="connsiteX59" fmla="*/ 1537246 w 3029645"/>
                  <a:gd name="connsiteY59" fmla="*/ 1729179 h 3949428"/>
                  <a:gd name="connsiteX60" fmla="*/ 1482198 w 3029645"/>
                  <a:gd name="connsiteY60" fmla="*/ 1744470 h 3949428"/>
                  <a:gd name="connsiteX61" fmla="*/ 1396569 w 3029645"/>
                  <a:gd name="connsiteY61" fmla="*/ 1707772 h 3949428"/>
                  <a:gd name="connsiteX62" fmla="*/ 1362928 w 3029645"/>
                  <a:gd name="connsiteY62" fmla="*/ 1661899 h 3949428"/>
                  <a:gd name="connsiteX63" fmla="*/ 1228368 w 3029645"/>
                  <a:gd name="connsiteY63" fmla="*/ 1759761 h 3949428"/>
                  <a:gd name="connsiteX64" fmla="*/ 1090749 w 3029645"/>
                  <a:gd name="connsiteY64" fmla="*/ 1768936 h 3949428"/>
                  <a:gd name="connsiteX65" fmla="*/ 1038760 w 3029645"/>
                  <a:gd name="connsiteY65" fmla="*/ 2007475 h 3949428"/>
                  <a:gd name="connsiteX66" fmla="*/ 763522 w 3029645"/>
                  <a:gd name="connsiteY66" fmla="*/ 2090046 h 3949428"/>
                  <a:gd name="connsiteX67" fmla="*/ 800221 w 3029645"/>
                  <a:gd name="connsiteY67" fmla="*/ 2135919 h 3949428"/>
                  <a:gd name="connsiteX68" fmla="*/ 699300 w 3029645"/>
                  <a:gd name="connsiteY68" fmla="*/ 2178734 h 3949428"/>
                  <a:gd name="connsiteX69" fmla="*/ 561682 w 3029645"/>
                  <a:gd name="connsiteY69" fmla="*/ 2123686 h 3949428"/>
                  <a:gd name="connsiteX70" fmla="*/ 531100 w 3029645"/>
                  <a:gd name="connsiteY70" fmla="*/ 2071697 h 3949428"/>
                  <a:gd name="connsiteX71" fmla="*/ 552507 w 3029645"/>
                  <a:gd name="connsiteY71" fmla="*/ 2038057 h 3949428"/>
                  <a:gd name="connsiteX72" fmla="*/ 405714 w 3029645"/>
                  <a:gd name="connsiteY72" fmla="*/ 2028882 h 3949428"/>
                  <a:gd name="connsiteX73" fmla="*/ 445470 w 3029645"/>
                  <a:gd name="connsiteY73" fmla="*/ 2145093 h 3949428"/>
                  <a:gd name="connsiteX74" fmla="*/ 454645 w 3029645"/>
                  <a:gd name="connsiteY74" fmla="*/ 2227665 h 3949428"/>
                  <a:gd name="connsiteX75" fmla="*/ 497460 w 3029645"/>
                  <a:gd name="connsiteY75" fmla="*/ 2328585 h 3949428"/>
                  <a:gd name="connsiteX76" fmla="*/ 469936 w 3029645"/>
                  <a:gd name="connsiteY76" fmla="*/ 2337760 h 3949428"/>
                  <a:gd name="connsiteX77" fmla="*/ 329259 w 3029645"/>
                  <a:gd name="connsiteY77" fmla="*/ 2288829 h 3949428"/>
                  <a:gd name="connsiteX78" fmla="*/ 72371 w 3029645"/>
                  <a:gd name="connsiteY78" fmla="*/ 2236839 h 3949428"/>
                  <a:gd name="connsiteX79" fmla="*/ 57082 w 3029645"/>
                  <a:gd name="connsiteY79" fmla="*/ 2432564 h 3949428"/>
                  <a:gd name="connsiteX80" fmla="*/ 3029645 w 3029645"/>
                  <a:gd name="connsiteY80" fmla="*/ 3949428 h 3949428"/>
                  <a:gd name="connsiteX0" fmla="*/ 3181350 w 3202758"/>
                  <a:gd name="connsiteY0" fmla="*/ 903467 h 3949428"/>
                  <a:gd name="connsiteX1" fmla="*/ 3107953 w 3202758"/>
                  <a:gd name="connsiteY1" fmla="*/ 872885 h 3949428"/>
                  <a:gd name="connsiteX2" fmla="*/ 3034557 w 3202758"/>
                  <a:gd name="connsiteY2" fmla="*/ 982980 h 3949428"/>
                  <a:gd name="connsiteX3" fmla="*/ 2930578 w 3202758"/>
                  <a:gd name="connsiteY3" fmla="*/ 1056376 h 3949428"/>
                  <a:gd name="connsiteX4" fmla="*/ 2835774 w 3202758"/>
                  <a:gd name="connsiteY4" fmla="*/ 1001329 h 3949428"/>
                  <a:gd name="connsiteX5" fmla="*/ 2903054 w 3202758"/>
                  <a:gd name="connsiteY5" fmla="*/ 921816 h 3949428"/>
                  <a:gd name="connsiteX6" fmla="*/ 2786843 w 3202758"/>
                  <a:gd name="connsiteY6" fmla="*/ 921816 h 3949428"/>
                  <a:gd name="connsiteX7" fmla="*/ 2707330 w 3202758"/>
                  <a:gd name="connsiteY7" fmla="*/ 903467 h 3949428"/>
                  <a:gd name="connsiteX8" fmla="*/ 2722621 w 3202758"/>
                  <a:gd name="connsiteY8" fmla="*/ 827012 h 3949428"/>
                  <a:gd name="connsiteX9" fmla="*/ 2661457 w 3202758"/>
                  <a:gd name="connsiteY9" fmla="*/ 771964 h 3949428"/>
                  <a:gd name="connsiteX10" fmla="*/ 2649224 w 3202758"/>
                  <a:gd name="connsiteY10" fmla="*/ 692451 h 3949428"/>
                  <a:gd name="connsiteX11" fmla="*/ 2679806 w 3202758"/>
                  <a:gd name="connsiteY11" fmla="*/ 600705 h 3949428"/>
                  <a:gd name="connsiteX12" fmla="*/ 2783785 w 3202758"/>
                  <a:gd name="connsiteY12" fmla="*/ 726091 h 3949428"/>
                  <a:gd name="connsiteX13" fmla="*/ 2857181 w 3202758"/>
                  <a:gd name="connsiteY13" fmla="*/ 695509 h 3949428"/>
                  <a:gd name="connsiteX14" fmla="*/ 2829658 w 3202758"/>
                  <a:gd name="connsiteY14" fmla="*/ 591531 h 3949428"/>
                  <a:gd name="connsiteX15" fmla="*/ 2719563 w 3202758"/>
                  <a:gd name="connsiteY15" fmla="*/ 533425 h 3949428"/>
                  <a:gd name="connsiteX16" fmla="*/ 2759319 w 3202758"/>
                  <a:gd name="connsiteY16" fmla="*/ 404981 h 3949428"/>
                  <a:gd name="connsiteX17" fmla="*/ 2802134 w 3202758"/>
                  <a:gd name="connsiteY17" fmla="*/ 435563 h 3949428"/>
                  <a:gd name="connsiteX18" fmla="*/ 2854123 w 3202758"/>
                  <a:gd name="connsiteY18" fmla="*/ 325468 h 3949428"/>
                  <a:gd name="connsiteX19" fmla="*/ 2783785 w 3202758"/>
                  <a:gd name="connsiteY19" fmla="*/ 322410 h 3949428"/>
                  <a:gd name="connsiteX20" fmla="*/ 2734854 w 3202758"/>
                  <a:gd name="connsiteY20" fmla="*/ 224548 h 3949428"/>
                  <a:gd name="connsiteX21" fmla="*/ 2789901 w 3202758"/>
                  <a:gd name="connsiteY21" fmla="*/ 141976 h 3949428"/>
                  <a:gd name="connsiteX22" fmla="*/ 2786843 w 3202758"/>
                  <a:gd name="connsiteY22" fmla="*/ 1299 h 3949428"/>
                  <a:gd name="connsiteX23" fmla="*/ 2679806 w 3202758"/>
                  <a:gd name="connsiteY23" fmla="*/ 77754 h 3949428"/>
                  <a:gd name="connsiteX24" fmla="*/ 2606409 w 3202758"/>
                  <a:gd name="connsiteY24" fmla="*/ 175617 h 3949428"/>
                  <a:gd name="connsiteX25" fmla="*/ 2462674 w 3202758"/>
                  <a:gd name="connsiteY25" fmla="*/ 190907 h 3949428"/>
                  <a:gd name="connsiteX26" fmla="*/ 2429034 w 3202758"/>
                  <a:gd name="connsiteY26" fmla="*/ 352992 h 3949428"/>
                  <a:gd name="connsiteX27" fmla="*/ 2462674 w 3202758"/>
                  <a:gd name="connsiteY27" fmla="*/ 487552 h 3949428"/>
                  <a:gd name="connsiteX28" fmla="*/ 2404569 w 3202758"/>
                  <a:gd name="connsiteY28" fmla="*/ 573182 h 3949428"/>
                  <a:gd name="connsiteX29" fmla="*/ 2499373 w 3202758"/>
                  <a:gd name="connsiteY29" fmla="*/ 628229 h 3949428"/>
                  <a:gd name="connsiteX30" fmla="*/ 2517722 w 3202758"/>
                  <a:gd name="connsiteY30" fmla="*/ 830070 h 3949428"/>
                  <a:gd name="connsiteX31" fmla="*/ 2563595 w 3202758"/>
                  <a:gd name="connsiteY31" fmla="*/ 900408 h 3949428"/>
                  <a:gd name="connsiteX32" fmla="*/ 2548304 w 3202758"/>
                  <a:gd name="connsiteY32" fmla="*/ 1004387 h 3949428"/>
                  <a:gd name="connsiteX33" fmla="*/ 2468791 w 3202758"/>
                  <a:gd name="connsiteY33" fmla="*/ 1071667 h 3949428"/>
                  <a:gd name="connsiteX34" fmla="*/ 2471849 w 3202758"/>
                  <a:gd name="connsiteY34" fmla="*/ 1175646 h 3949428"/>
                  <a:gd name="connsiteX35" fmla="*/ 2432092 w 3202758"/>
                  <a:gd name="connsiteY35" fmla="*/ 1197053 h 3949428"/>
                  <a:gd name="connsiteX36" fmla="*/ 2392336 w 3202758"/>
                  <a:gd name="connsiteY36" fmla="*/ 1093075 h 3949428"/>
                  <a:gd name="connsiteX37" fmla="*/ 2279183 w 3202758"/>
                  <a:gd name="connsiteY37" fmla="*/ 1093075 h 3949428"/>
                  <a:gd name="connsiteX38" fmla="*/ 2221077 w 3202758"/>
                  <a:gd name="connsiteY38" fmla="*/ 1163413 h 3949428"/>
                  <a:gd name="connsiteX39" fmla="*/ 2263892 w 3202758"/>
                  <a:gd name="connsiteY39" fmla="*/ 1239868 h 3949428"/>
                  <a:gd name="connsiteX40" fmla="*/ 2208844 w 3202758"/>
                  <a:gd name="connsiteY40" fmla="*/ 1389720 h 3949428"/>
                  <a:gd name="connsiteX41" fmla="*/ 2166029 w 3202758"/>
                  <a:gd name="connsiteY41" fmla="*/ 1398894 h 3949428"/>
                  <a:gd name="connsiteX42" fmla="*/ 2159913 w 3202758"/>
                  <a:gd name="connsiteY42" fmla="*/ 1426418 h 3949428"/>
                  <a:gd name="connsiteX43" fmla="*/ 2227193 w 3202758"/>
                  <a:gd name="connsiteY43" fmla="*/ 1450883 h 3949428"/>
                  <a:gd name="connsiteX44" fmla="*/ 2205786 w 3202758"/>
                  <a:gd name="connsiteY44" fmla="*/ 1505931 h 3949428"/>
                  <a:gd name="connsiteX45" fmla="*/ 2172146 w 3202758"/>
                  <a:gd name="connsiteY45" fmla="*/ 1560978 h 3949428"/>
                  <a:gd name="connsiteX46" fmla="*/ 2114040 w 3202758"/>
                  <a:gd name="connsiteY46" fmla="*/ 1603793 h 3949428"/>
                  <a:gd name="connsiteX47" fmla="*/ 2052876 w 3202758"/>
                  <a:gd name="connsiteY47" fmla="*/ 1600735 h 3949428"/>
                  <a:gd name="connsiteX48" fmla="*/ 2055934 w 3202758"/>
                  <a:gd name="connsiteY48" fmla="*/ 1652724 h 3949428"/>
                  <a:gd name="connsiteX49" fmla="*/ 2065109 w 3202758"/>
                  <a:gd name="connsiteY49" fmla="*/ 1738354 h 3949428"/>
                  <a:gd name="connsiteX50" fmla="*/ 2016178 w 3202758"/>
                  <a:gd name="connsiteY50" fmla="*/ 1784227 h 3949428"/>
                  <a:gd name="connsiteX51" fmla="*/ 2031469 w 3202758"/>
                  <a:gd name="connsiteY51" fmla="*/ 1854565 h 3949428"/>
                  <a:gd name="connsiteX52" fmla="*/ 2031469 w 3202758"/>
                  <a:gd name="connsiteY52" fmla="*/ 1912671 h 3949428"/>
                  <a:gd name="connsiteX53" fmla="*/ 1951956 w 3202758"/>
                  <a:gd name="connsiteY53" fmla="*/ 1875972 h 3949428"/>
                  <a:gd name="connsiteX54" fmla="*/ 1976421 w 3202758"/>
                  <a:gd name="connsiteY54" fmla="*/ 1796459 h 3949428"/>
                  <a:gd name="connsiteX55" fmla="*/ 1970305 w 3202758"/>
                  <a:gd name="connsiteY55" fmla="*/ 1738354 h 3949428"/>
                  <a:gd name="connsiteX56" fmla="*/ 1903025 w 3202758"/>
                  <a:gd name="connsiteY56" fmla="*/ 1738354 h 3949428"/>
                  <a:gd name="connsiteX57" fmla="*/ 1851035 w 3202758"/>
                  <a:gd name="connsiteY57" fmla="*/ 1701655 h 3949428"/>
                  <a:gd name="connsiteX58" fmla="*/ 1759290 w 3202758"/>
                  <a:gd name="connsiteY58" fmla="*/ 1689423 h 3949428"/>
                  <a:gd name="connsiteX59" fmla="*/ 1710359 w 3202758"/>
                  <a:gd name="connsiteY59" fmla="*/ 1729179 h 3949428"/>
                  <a:gd name="connsiteX60" fmla="*/ 1655311 w 3202758"/>
                  <a:gd name="connsiteY60" fmla="*/ 1744470 h 3949428"/>
                  <a:gd name="connsiteX61" fmla="*/ 1569682 w 3202758"/>
                  <a:gd name="connsiteY61" fmla="*/ 1707772 h 3949428"/>
                  <a:gd name="connsiteX62" fmla="*/ 1536041 w 3202758"/>
                  <a:gd name="connsiteY62" fmla="*/ 1661899 h 3949428"/>
                  <a:gd name="connsiteX63" fmla="*/ 1401481 w 3202758"/>
                  <a:gd name="connsiteY63" fmla="*/ 1759761 h 3949428"/>
                  <a:gd name="connsiteX64" fmla="*/ 1263862 w 3202758"/>
                  <a:gd name="connsiteY64" fmla="*/ 1768936 h 3949428"/>
                  <a:gd name="connsiteX65" fmla="*/ 1211873 w 3202758"/>
                  <a:gd name="connsiteY65" fmla="*/ 2007475 h 3949428"/>
                  <a:gd name="connsiteX66" fmla="*/ 936635 w 3202758"/>
                  <a:gd name="connsiteY66" fmla="*/ 2090046 h 3949428"/>
                  <a:gd name="connsiteX67" fmla="*/ 973334 w 3202758"/>
                  <a:gd name="connsiteY67" fmla="*/ 2135919 h 3949428"/>
                  <a:gd name="connsiteX68" fmla="*/ 872413 w 3202758"/>
                  <a:gd name="connsiteY68" fmla="*/ 2178734 h 3949428"/>
                  <a:gd name="connsiteX69" fmla="*/ 734795 w 3202758"/>
                  <a:gd name="connsiteY69" fmla="*/ 2123686 h 3949428"/>
                  <a:gd name="connsiteX70" fmla="*/ 704213 w 3202758"/>
                  <a:gd name="connsiteY70" fmla="*/ 2071697 h 3949428"/>
                  <a:gd name="connsiteX71" fmla="*/ 725620 w 3202758"/>
                  <a:gd name="connsiteY71" fmla="*/ 2038057 h 3949428"/>
                  <a:gd name="connsiteX72" fmla="*/ 578827 w 3202758"/>
                  <a:gd name="connsiteY72" fmla="*/ 2028882 h 3949428"/>
                  <a:gd name="connsiteX73" fmla="*/ 618583 w 3202758"/>
                  <a:gd name="connsiteY73" fmla="*/ 2145093 h 3949428"/>
                  <a:gd name="connsiteX74" fmla="*/ 627758 w 3202758"/>
                  <a:gd name="connsiteY74" fmla="*/ 2227665 h 3949428"/>
                  <a:gd name="connsiteX75" fmla="*/ 670573 w 3202758"/>
                  <a:gd name="connsiteY75" fmla="*/ 2328585 h 3949428"/>
                  <a:gd name="connsiteX76" fmla="*/ 643049 w 3202758"/>
                  <a:gd name="connsiteY76" fmla="*/ 2337760 h 3949428"/>
                  <a:gd name="connsiteX77" fmla="*/ 502372 w 3202758"/>
                  <a:gd name="connsiteY77" fmla="*/ 2288829 h 3949428"/>
                  <a:gd name="connsiteX78" fmla="*/ 245484 w 3202758"/>
                  <a:gd name="connsiteY78" fmla="*/ 2236839 h 3949428"/>
                  <a:gd name="connsiteX79" fmla="*/ 202672 w 3202758"/>
                  <a:gd name="connsiteY79" fmla="*/ 2273538 h 3949428"/>
                  <a:gd name="connsiteX80" fmla="*/ 230195 w 3202758"/>
                  <a:gd name="connsiteY80" fmla="*/ 2432564 h 3949428"/>
                  <a:gd name="connsiteX81" fmla="*/ 3202758 w 3202758"/>
                  <a:gd name="connsiteY81" fmla="*/ 3949428 h 3949428"/>
                  <a:gd name="connsiteX0" fmla="*/ 3209500 w 3230908"/>
                  <a:gd name="connsiteY0" fmla="*/ 903467 h 3949428"/>
                  <a:gd name="connsiteX1" fmla="*/ 3136103 w 3230908"/>
                  <a:gd name="connsiteY1" fmla="*/ 872885 h 3949428"/>
                  <a:gd name="connsiteX2" fmla="*/ 3062707 w 3230908"/>
                  <a:gd name="connsiteY2" fmla="*/ 982980 h 3949428"/>
                  <a:gd name="connsiteX3" fmla="*/ 2958728 w 3230908"/>
                  <a:gd name="connsiteY3" fmla="*/ 1056376 h 3949428"/>
                  <a:gd name="connsiteX4" fmla="*/ 2863924 w 3230908"/>
                  <a:gd name="connsiteY4" fmla="*/ 1001329 h 3949428"/>
                  <a:gd name="connsiteX5" fmla="*/ 2931204 w 3230908"/>
                  <a:gd name="connsiteY5" fmla="*/ 921816 h 3949428"/>
                  <a:gd name="connsiteX6" fmla="*/ 2814993 w 3230908"/>
                  <a:gd name="connsiteY6" fmla="*/ 921816 h 3949428"/>
                  <a:gd name="connsiteX7" fmla="*/ 2735480 w 3230908"/>
                  <a:gd name="connsiteY7" fmla="*/ 903467 h 3949428"/>
                  <a:gd name="connsiteX8" fmla="*/ 2750771 w 3230908"/>
                  <a:gd name="connsiteY8" fmla="*/ 827012 h 3949428"/>
                  <a:gd name="connsiteX9" fmla="*/ 2689607 w 3230908"/>
                  <a:gd name="connsiteY9" fmla="*/ 771964 h 3949428"/>
                  <a:gd name="connsiteX10" fmla="*/ 2677374 w 3230908"/>
                  <a:gd name="connsiteY10" fmla="*/ 692451 h 3949428"/>
                  <a:gd name="connsiteX11" fmla="*/ 2707956 w 3230908"/>
                  <a:gd name="connsiteY11" fmla="*/ 600705 h 3949428"/>
                  <a:gd name="connsiteX12" fmla="*/ 2811935 w 3230908"/>
                  <a:gd name="connsiteY12" fmla="*/ 726091 h 3949428"/>
                  <a:gd name="connsiteX13" fmla="*/ 2885331 w 3230908"/>
                  <a:gd name="connsiteY13" fmla="*/ 695509 h 3949428"/>
                  <a:gd name="connsiteX14" fmla="*/ 2857808 w 3230908"/>
                  <a:gd name="connsiteY14" fmla="*/ 591531 h 3949428"/>
                  <a:gd name="connsiteX15" fmla="*/ 2747713 w 3230908"/>
                  <a:gd name="connsiteY15" fmla="*/ 533425 h 3949428"/>
                  <a:gd name="connsiteX16" fmla="*/ 2787469 w 3230908"/>
                  <a:gd name="connsiteY16" fmla="*/ 404981 h 3949428"/>
                  <a:gd name="connsiteX17" fmla="*/ 2830284 w 3230908"/>
                  <a:gd name="connsiteY17" fmla="*/ 435563 h 3949428"/>
                  <a:gd name="connsiteX18" fmla="*/ 2882273 w 3230908"/>
                  <a:gd name="connsiteY18" fmla="*/ 325468 h 3949428"/>
                  <a:gd name="connsiteX19" fmla="*/ 2811935 w 3230908"/>
                  <a:gd name="connsiteY19" fmla="*/ 322410 h 3949428"/>
                  <a:gd name="connsiteX20" fmla="*/ 2763004 w 3230908"/>
                  <a:gd name="connsiteY20" fmla="*/ 224548 h 3949428"/>
                  <a:gd name="connsiteX21" fmla="*/ 2818051 w 3230908"/>
                  <a:gd name="connsiteY21" fmla="*/ 141976 h 3949428"/>
                  <a:gd name="connsiteX22" fmla="*/ 2814993 w 3230908"/>
                  <a:gd name="connsiteY22" fmla="*/ 1299 h 3949428"/>
                  <a:gd name="connsiteX23" fmla="*/ 2707956 w 3230908"/>
                  <a:gd name="connsiteY23" fmla="*/ 77754 h 3949428"/>
                  <a:gd name="connsiteX24" fmla="*/ 2634559 w 3230908"/>
                  <a:gd name="connsiteY24" fmla="*/ 175617 h 3949428"/>
                  <a:gd name="connsiteX25" fmla="*/ 2490824 w 3230908"/>
                  <a:gd name="connsiteY25" fmla="*/ 190907 h 3949428"/>
                  <a:gd name="connsiteX26" fmla="*/ 2457184 w 3230908"/>
                  <a:gd name="connsiteY26" fmla="*/ 352992 h 3949428"/>
                  <a:gd name="connsiteX27" fmla="*/ 2490824 w 3230908"/>
                  <a:gd name="connsiteY27" fmla="*/ 487552 h 3949428"/>
                  <a:gd name="connsiteX28" fmla="*/ 2432719 w 3230908"/>
                  <a:gd name="connsiteY28" fmla="*/ 573182 h 3949428"/>
                  <a:gd name="connsiteX29" fmla="*/ 2527523 w 3230908"/>
                  <a:gd name="connsiteY29" fmla="*/ 628229 h 3949428"/>
                  <a:gd name="connsiteX30" fmla="*/ 2545872 w 3230908"/>
                  <a:gd name="connsiteY30" fmla="*/ 830070 h 3949428"/>
                  <a:gd name="connsiteX31" fmla="*/ 2591745 w 3230908"/>
                  <a:gd name="connsiteY31" fmla="*/ 900408 h 3949428"/>
                  <a:gd name="connsiteX32" fmla="*/ 2576454 w 3230908"/>
                  <a:gd name="connsiteY32" fmla="*/ 1004387 h 3949428"/>
                  <a:gd name="connsiteX33" fmla="*/ 2496941 w 3230908"/>
                  <a:gd name="connsiteY33" fmla="*/ 1071667 h 3949428"/>
                  <a:gd name="connsiteX34" fmla="*/ 2499999 w 3230908"/>
                  <a:gd name="connsiteY34" fmla="*/ 1175646 h 3949428"/>
                  <a:gd name="connsiteX35" fmla="*/ 2460242 w 3230908"/>
                  <a:gd name="connsiteY35" fmla="*/ 1197053 h 3949428"/>
                  <a:gd name="connsiteX36" fmla="*/ 2420486 w 3230908"/>
                  <a:gd name="connsiteY36" fmla="*/ 1093075 h 3949428"/>
                  <a:gd name="connsiteX37" fmla="*/ 2307333 w 3230908"/>
                  <a:gd name="connsiteY37" fmla="*/ 1093075 h 3949428"/>
                  <a:gd name="connsiteX38" fmla="*/ 2249227 w 3230908"/>
                  <a:gd name="connsiteY38" fmla="*/ 1163413 h 3949428"/>
                  <a:gd name="connsiteX39" fmla="*/ 2292042 w 3230908"/>
                  <a:gd name="connsiteY39" fmla="*/ 1239868 h 3949428"/>
                  <a:gd name="connsiteX40" fmla="*/ 2236994 w 3230908"/>
                  <a:gd name="connsiteY40" fmla="*/ 1389720 h 3949428"/>
                  <a:gd name="connsiteX41" fmla="*/ 2194179 w 3230908"/>
                  <a:gd name="connsiteY41" fmla="*/ 1398894 h 3949428"/>
                  <a:gd name="connsiteX42" fmla="*/ 2188063 w 3230908"/>
                  <a:gd name="connsiteY42" fmla="*/ 1426418 h 3949428"/>
                  <a:gd name="connsiteX43" fmla="*/ 2255343 w 3230908"/>
                  <a:gd name="connsiteY43" fmla="*/ 1450883 h 3949428"/>
                  <a:gd name="connsiteX44" fmla="*/ 2233936 w 3230908"/>
                  <a:gd name="connsiteY44" fmla="*/ 1505931 h 3949428"/>
                  <a:gd name="connsiteX45" fmla="*/ 2200296 w 3230908"/>
                  <a:gd name="connsiteY45" fmla="*/ 1560978 h 3949428"/>
                  <a:gd name="connsiteX46" fmla="*/ 2142190 w 3230908"/>
                  <a:gd name="connsiteY46" fmla="*/ 1603793 h 3949428"/>
                  <a:gd name="connsiteX47" fmla="*/ 2081026 w 3230908"/>
                  <a:gd name="connsiteY47" fmla="*/ 1600735 h 3949428"/>
                  <a:gd name="connsiteX48" fmla="*/ 2084084 w 3230908"/>
                  <a:gd name="connsiteY48" fmla="*/ 1652724 h 3949428"/>
                  <a:gd name="connsiteX49" fmla="*/ 2093259 w 3230908"/>
                  <a:gd name="connsiteY49" fmla="*/ 1738354 h 3949428"/>
                  <a:gd name="connsiteX50" fmla="*/ 2044328 w 3230908"/>
                  <a:gd name="connsiteY50" fmla="*/ 1784227 h 3949428"/>
                  <a:gd name="connsiteX51" fmla="*/ 2059619 w 3230908"/>
                  <a:gd name="connsiteY51" fmla="*/ 1854565 h 3949428"/>
                  <a:gd name="connsiteX52" fmla="*/ 2059619 w 3230908"/>
                  <a:gd name="connsiteY52" fmla="*/ 1912671 h 3949428"/>
                  <a:gd name="connsiteX53" fmla="*/ 1980106 w 3230908"/>
                  <a:gd name="connsiteY53" fmla="*/ 1875972 h 3949428"/>
                  <a:gd name="connsiteX54" fmla="*/ 2004571 w 3230908"/>
                  <a:gd name="connsiteY54" fmla="*/ 1796459 h 3949428"/>
                  <a:gd name="connsiteX55" fmla="*/ 1998455 w 3230908"/>
                  <a:gd name="connsiteY55" fmla="*/ 1738354 h 3949428"/>
                  <a:gd name="connsiteX56" fmla="*/ 1931175 w 3230908"/>
                  <a:gd name="connsiteY56" fmla="*/ 1738354 h 3949428"/>
                  <a:gd name="connsiteX57" fmla="*/ 1879185 w 3230908"/>
                  <a:gd name="connsiteY57" fmla="*/ 1701655 h 3949428"/>
                  <a:gd name="connsiteX58" fmla="*/ 1787440 w 3230908"/>
                  <a:gd name="connsiteY58" fmla="*/ 1689423 h 3949428"/>
                  <a:gd name="connsiteX59" fmla="*/ 1738509 w 3230908"/>
                  <a:gd name="connsiteY59" fmla="*/ 1729179 h 3949428"/>
                  <a:gd name="connsiteX60" fmla="*/ 1683461 w 3230908"/>
                  <a:gd name="connsiteY60" fmla="*/ 1744470 h 3949428"/>
                  <a:gd name="connsiteX61" fmla="*/ 1597832 w 3230908"/>
                  <a:gd name="connsiteY61" fmla="*/ 1707772 h 3949428"/>
                  <a:gd name="connsiteX62" fmla="*/ 1564191 w 3230908"/>
                  <a:gd name="connsiteY62" fmla="*/ 1661899 h 3949428"/>
                  <a:gd name="connsiteX63" fmla="*/ 1429631 w 3230908"/>
                  <a:gd name="connsiteY63" fmla="*/ 1759761 h 3949428"/>
                  <a:gd name="connsiteX64" fmla="*/ 1292012 w 3230908"/>
                  <a:gd name="connsiteY64" fmla="*/ 1768936 h 3949428"/>
                  <a:gd name="connsiteX65" fmla="*/ 1240023 w 3230908"/>
                  <a:gd name="connsiteY65" fmla="*/ 2007475 h 3949428"/>
                  <a:gd name="connsiteX66" fmla="*/ 964785 w 3230908"/>
                  <a:gd name="connsiteY66" fmla="*/ 2090046 h 3949428"/>
                  <a:gd name="connsiteX67" fmla="*/ 1001484 w 3230908"/>
                  <a:gd name="connsiteY67" fmla="*/ 2135919 h 3949428"/>
                  <a:gd name="connsiteX68" fmla="*/ 900563 w 3230908"/>
                  <a:gd name="connsiteY68" fmla="*/ 2178734 h 3949428"/>
                  <a:gd name="connsiteX69" fmla="*/ 762945 w 3230908"/>
                  <a:gd name="connsiteY69" fmla="*/ 2123686 h 3949428"/>
                  <a:gd name="connsiteX70" fmla="*/ 732363 w 3230908"/>
                  <a:gd name="connsiteY70" fmla="*/ 2071697 h 3949428"/>
                  <a:gd name="connsiteX71" fmla="*/ 753770 w 3230908"/>
                  <a:gd name="connsiteY71" fmla="*/ 2038057 h 3949428"/>
                  <a:gd name="connsiteX72" fmla="*/ 606977 w 3230908"/>
                  <a:gd name="connsiteY72" fmla="*/ 2028882 h 3949428"/>
                  <a:gd name="connsiteX73" fmla="*/ 646733 w 3230908"/>
                  <a:gd name="connsiteY73" fmla="*/ 2145093 h 3949428"/>
                  <a:gd name="connsiteX74" fmla="*/ 655908 w 3230908"/>
                  <a:gd name="connsiteY74" fmla="*/ 2227665 h 3949428"/>
                  <a:gd name="connsiteX75" fmla="*/ 698723 w 3230908"/>
                  <a:gd name="connsiteY75" fmla="*/ 2328585 h 3949428"/>
                  <a:gd name="connsiteX76" fmla="*/ 671199 w 3230908"/>
                  <a:gd name="connsiteY76" fmla="*/ 2337760 h 3949428"/>
                  <a:gd name="connsiteX77" fmla="*/ 530522 w 3230908"/>
                  <a:gd name="connsiteY77" fmla="*/ 2288829 h 3949428"/>
                  <a:gd name="connsiteX78" fmla="*/ 273634 w 3230908"/>
                  <a:gd name="connsiteY78" fmla="*/ 2236839 h 3949428"/>
                  <a:gd name="connsiteX79" fmla="*/ 230822 w 3230908"/>
                  <a:gd name="connsiteY79" fmla="*/ 2273538 h 3949428"/>
                  <a:gd name="connsiteX80" fmla="*/ 151309 w 3230908"/>
                  <a:gd name="connsiteY80" fmla="*/ 2365283 h 3949428"/>
                  <a:gd name="connsiteX81" fmla="*/ 258345 w 3230908"/>
                  <a:gd name="connsiteY81" fmla="*/ 2432564 h 3949428"/>
                  <a:gd name="connsiteX82" fmla="*/ 3230908 w 3230908"/>
                  <a:gd name="connsiteY82" fmla="*/ 3949428 h 3949428"/>
                  <a:gd name="connsiteX0" fmla="*/ 3060294 w 3081702"/>
                  <a:gd name="connsiteY0" fmla="*/ 903467 h 3949428"/>
                  <a:gd name="connsiteX1" fmla="*/ 2986897 w 3081702"/>
                  <a:gd name="connsiteY1" fmla="*/ 872885 h 3949428"/>
                  <a:gd name="connsiteX2" fmla="*/ 2913501 w 3081702"/>
                  <a:gd name="connsiteY2" fmla="*/ 982980 h 3949428"/>
                  <a:gd name="connsiteX3" fmla="*/ 2809522 w 3081702"/>
                  <a:gd name="connsiteY3" fmla="*/ 1056376 h 3949428"/>
                  <a:gd name="connsiteX4" fmla="*/ 2714718 w 3081702"/>
                  <a:gd name="connsiteY4" fmla="*/ 1001329 h 3949428"/>
                  <a:gd name="connsiteX5" fmla="*/ 2781998 w 3081702"/>
                  <a:gd name="connsiteY5" fmla="*/ 921816 h 3949428"/>
                  <a:gd name="connsiteX6" fmla="*/ 2665787 w 3081702"/>
                  <a:gd name="connsiteY6" fmla="*/ 921816 h 3949428"/>
                  <a:gd name="connsiteX7" fmla="*/ 2586274 w 3081702"/>
                  <a:gd name="connsiteY7" fmla="*/ 903467 h 3949428"/>
                  <a:gd name="connsiteX8" fmla="*/ 2601565 w 3081702"/>
                  <a:gd name="connsiteY8" fmla="*/ 827012 h 3949428"/>
                  <a:gd name="connsiteX9" fmla="*/ 2540401 w 3081702"/>
                  <a:gd name="connsiteY9" fmla="*/ 771964 h 3949428"/>
                  <a:gd name="connsiteX10" fmla="*/ 2528168 w 3081702"/>
                  <a:gd name="connsiteY10" fmla="*/ 692451 h 3949428"/>
                  <a:gd name="connsiteX11" fmla="*/ 2558750 w 3081702"/>
                  <a:gd name="connsiteY11" fmla="*/ 600705 h 3949428"/>
                  <a:gd name="connsiteX12" fmla="*/ 2662729 w 3081702"/>
                  <a:gd name="connsiteY12" fmla="*/ 726091 h 3949428"/>
                  <a:gd name="connsiteX13" fmla="*/ 2736125 w 3081702"/>
                  <a:gd name="connsiteY13" fmla="*/ 695509 h 3949428"/>
                  <a:gd name="connsiteX14" fmla="*/ 2708602 w 3081702"/>
                  <a:gd name="connsiteY14" fmla="*/ 591531 h 3949428"/>
                  <a:gd name="connsiteX15" fmla="*/ 2598507 w 3081702"/>
                  <a:gd name="connsiteY15" fmla="*/ 533425 h 3949428"/>
                  <a:gd name="connsiteX16" fmla="*/ 2638263 w 3081702"/>
                  <a:gd name="connsiteY16" fmla="*/ 404981 h 3949428"/>
                  <a:gd name="connsiteX17" fmla="*/ 2681078 w 3081702"/>
                  <a:gd name="connsiteY17" fmla="*/ 435563 h 3949428"/>
                  <a:gd name="connsiteX18" fmla="*/ 2733067 w 3081702"/>
                  <a:gd name="connsiteY18" fmla="*/ 325468 h 3949428"/>
                  <a:gd name="connsiteX19" fmla="*/ 2662729 w 3081702"/>
                  <a:gd name="connsiteY19" fmla="*/ 322410 h 3949428"/>
                  <a:gd name="connsiteX20" fmla="*/ 2613798 w 3081702"/>
                  <a:gd name="connsiteY20" fmla="*/ 224548 h 3949428"/>
                  <a:gd name="connsiteX21" fmla="*/ 2668845 w 3081702"/>
                  <a:gd name="connsiteY21" fmla="*/ 141976 h 3949428"/>
                  <a:gd name="connsiteX22" fmla="*/ 2665787 w 3081702"/>
                  <a:gd name="connsiteY22" fmla="*/ 1299 h 3949428"/>
                  <a:gd name="connsiteX23" fmla="*/ 2558750 w 3081702"/>
                  <a:gd name="connsiteY23" fmla="*/ 77754 h 3949428"/>
                  <a:gd name="connsiteX24" fmla="*/ 2485353 w 3081702"/>
                  <a:gd name="connsiteY24" fmla="*/ 175617 h 3949428"/>
                  <a:gd name="connsiteX25" fmla="*/ 2341618 w 3081702"/>
                  <a:gd name="connsiteY25" fmla="*/ 190907 h 3949428"/>
                  <a:gd name="connsiteX26" fmla="*/ 2307978 w 3081702"/>
                  <a:gd name="connsiteY26" fmla="*/ 352992 h 3949428"/>
                  <a:gd name="connsiteX27" fmla="*/ 2341618 w 3081702"/>
                  <a:gd name="connsiteY27" fmla="*/ 487552 h 3949428"/>
                  <a:gd name="connsiteX28" fmla="*/ 2283513 w 3081702"/>
                  <a:gd name="connsiteY28" fmla="*/ 573182 h 3949428"/>
                  <a:gd name="connsiteX29" fmla="*/ 2378317 w 3081702"/>
                  <a:gd name="connsiteY29" fmla="*/ 628229 h 3949428"/>
                  <a:gd name="connsiteX30" fmla="*/ 2396666 w 3081702"/>
                  <a:gd name="connsiteY30" fmla="*/ 830070 h 3949428"/>
                  <a:gd name="connsiteX31" fmla="*/ 2442539 w 3081702"/>
                  <a:gd name="connsiteY31" fmla="*/ 900408 h 3949428"/>
                  <a:gd name="connsiteX32" fmla="*/ 2427248 w 3081702"/>
                  <a:gd name="connsiteY32" fmla="*/ 1004387 h 3949428"/>
                  <a:gd name="connsiteX33" fmla="*/ 2347735 w 3081702"/>
                  <a:gd name="connsiteY33" fmla="*/ 1071667 h 3949428"/>
                  <a:gd name="connsiteX34" fmla="*/ 2350793 w 3081702"/>
                  <a:gd name="connsiteY34" fmla="*/ 1175646 h 3949428"/>
                  <a:gd name="connsiteX35" fmla="*/ 2311036 w 3081702"/>
                  <a:gd name="connsiteY35" fmla="*/ 1197053 h 3949428"/>
                  <a:gd name="connsiteX36" fmla="*/ 2271280 w 3081702"/>
                  <a:gd name="connsiteY36" fmla="*/ 1093075 h 3949428"/>
                  <a:gd name="connsiteX37" fmla="*/ 2158127 w 3081702"/>
                  <a:gd name="connsiteY37" fmla="*/ 1093075 h 3949428"/>
                  <a:gd name="connsiteX38" fmla="*/ 2100021 w 3081702"/>
                  <a:gd name="connsiteY38" fmla="*/ 1163413 h 3949428"/>
                  <a:gd name="connsiteX39" fmla="*/ 2142836 w 3081702"/>
                  <a:gd name="connsiteY39" fmla="*/ 1239868 h 3949428"/>
                  <a:gd name="connsiteX40" fmla="*/ 2087788 w 3081702"/>
                  <a:gd name="connsiteY40" fmla="*/ 1389720 h 3949428"/>
                  <a:gd name="connsiteX41" fmla="*/ 2044973 w 3081702"/>
                  <a:gd name="connsiteY41" fmla="*/ 1398894 h 3949428"/>
                  <a:gd name="connsiteX42" fmla="*/ 2038857 w 3081702"/>
                  <a:gd name="connsiteY42" fmla="*/ 1426418 h 3949428"/>
                  <a:gd name="connsiteX43" fmla="*/ 2106137 w 3081702"/>
                  <a:gd name="connsiteY43" fmla="*/ 1450883 h 3949428"/>
                  <a:gd name="connsiteX44" fmla="*/ 2084730 w 3081702"/>
                  <a:gd name="connsiteY44" fmla="*/ 1505931 h 3949428"/>
                  <a:gd name="connsiteX45" fmla="*/ 2051090 w 3081702"/>
                  <a:gd name="connsiteY45" fmla="*/ 1560978 h 3949428"/>
                  <a:gd name="connsiteX46" fmla="*/ 1992984 w 3081702"/>
                  <a:gd name="connsiteY46" fmla="*/ 1603793 h 3949428"/>
                  <a:gd name="connsiteX47" fmla="*/ 1931820 w 3081702"/>
                  <a:gd name="connsiteY47" fmla="*/ 1600735 h 3949428"/>
                  <a:gd name="connsiteX48" fmla="*/ 1934878 w 3081702"/>
                  <a:gd name="connsiteY48" fmla="*/ 1652724 h 3949428"/>
                  <a:gd name="connsiteX49" fmla="*/ 1944053 w 3081702"/>
                  <a:gd name="connsiteY49" fmla="*/ 1738354 h 3949428"/>
                  <a:gd name="connsiteX50" fmla="*/ 1895122 w 3081702"/>
                  <a:gd name="connsiteY50" fmla="*/ 1784227 h 3949428"/>
                  <a:gd name="connsiteX51" fmla="*/ 1910413 w 3081702"/>
                  <a:gd name="connsiteY51" fmla="*/ 1854565 h 3949428"/>
                  <a:gd name="connsiteX52" fmla="*/ 1910413 w 3081702"/>
                  <a:gd name="connsiteY52" fmla="*/ 1912671 h 3949428"/>
                  <a:gd name="connsiteX53" fmla="*/ 1830900 w 3081702"/>
                  <a:gd name="connsiteY53" fmla="*/ 1875972 h 3949428"/>
                  <a:gd name="connsiteX54" fmla="*/ 1855365 w 3081702"/>
                  <a:gd name="connsiteY54" fmla="*/ 1796459 h 3949428"/>
                  <a:gd name="connsiteX55" fmla="*/ 1849249 w 3081702"/>
                  <a:gd name="connsiteY55" fmla="*/ 1738354 h 3949428"/>
                  <a:gd name="connsiteX56" fmla="*/ 1781969 w 3081702"/>
                  <a:gd name="connsiteY56" fmla="*/ 1738354 h 3949428"/>
                  <a:gd name="connsiteX57" fmla="*/ 1729979 w 3081702"/>
                  <a:gd name="connsiteY57" fmla="*/ 1701655 h 3949428"/>
                  <a:gd name="connsiteX58" fmla="*/ 1638234 w 3081702"/>
                  <a:gd name="connsiteY58" fmla="*/ 1689423 h 3949428"/>
                  <a:gd name="connsiteX59" fmla="*/ 1589303 w 3081702"/>
                  <a:gd name="connsiteY59" fmla="*/ 1729179 h 3949428"/>
                  <a:gd name="connsiteX60" fmla="*/ 1534255 w 3081702"/>
                  <a:gd name="connsiteY60" fmla="*/ 1744470 h 3949428"/>
                  <a:gd name="connsiteX61" fmla="*/ 1448626 w 3081702"/>
                  <a:gd name="connsiteY61" fmla="*/ 1707772 h 3949428"/>
                  <a:gd name="connsiteX62" fmla="*/ 1414985 w 3081702"/>
                  <a:gd name="connsiteY62" fmla="*/ 1661899 h 3949428"/>
                  <a:gd name="connsiteX63" fmla="*/ 1280425 w 3081702"/>
                  <a:gd name="connsiteY63" fmla="*/ 1759761 h 3949428"/>
                  <a:gd name="connsiteX64" fmla="*/ 1142806 w 3081702"/>
                  <a:gd name="connsiteY64" fmla="*/ 1768936 h 3949428"/>
                  <a:gd name="connsiteX65" fmla="*/ 1090817 w 3081702"/>
                  <a:gd name="connsiteY65" fmla="*/ 2007475 h 3949428"/>
                  <a:gd name="connsiteX66" fmla="*/ 815579 w 3081702"/>
                  <a:gd name="connsiteY66" fmla="*/ 2090046 h 3949428"/>
                  <a:gd name="connsiteX67" fmla="*/ 852278 w 3081702"/>
                  <a:gd name="connsiteY67" fmla="*/ 2135919 h 3949428"/>
                  <a:gd name="connsiteX68" fmla="*/ 751357 w 3081702"/>
                  <a:gd name="connsiteY68" fmla="*/ 2178734 h 3949428"/>
                  <a:gd name="connsiteX69" fmla="*/ 613739 w 3081702"/>
                  <a:gd name="connsiteY69" fmla="*/ 2123686 h 3949428"/>
                  <a:gd name="connsiteX70" fmla="*/ 583157 w 3081702"/>
                  <a:gd name="connsiteY70" fmla="*/ 2071697 h 3949428"/>
                  <a:gd name="connsiteX71" fmla="*/ 604564 w 3081702"/>
                  <a:gd name="connsiteY71" fmla="*/ 2038057 h 3949428"/>
                  <a:gd name="connsiteX72" fmla="*/ 457771 w 3081702"/>
                  <a:gd name="connsiteY72" fmla="*/ 2028882 h 3949428"/>
                  <a:gd name="connsiteX73" fmla="*/ 497527 w 3081702"/>
                  <a:gd name="connsiteY73" fmla="*/ 2145093 h 3949428"/>
                  <a:gd name="connsiteX74" fmla="*/ 506702 w 3081702"/>
                  <a:gd name="connsiteY74" fmla="*/ 2227665 h 3949428"/>
                  <a:gd name="connsiteX75" fmla="*/ 549517 w 3081702"/>
                  <a:gd name="connsiteY75" fmla="*/ 2328585 h 3949428"/>
                  <a:gd name="connsiteX76" fmla="*/ 521993 w 3081702"/>
                  <a:gd name="connsiteY76" fmla="*/ 2337760 h 3949428"/>
                  <a:gd name="connsiteX77" fmla="*/ 381316 w 3081702"/>
                  <a:gd name="connsiteY77" fmla="*/ 2288829 h 3949428"/>
                  <a:gd name="connsiteX78" fmla="*/ 124428 w 3081702"/>
                  <a:gd name="connsiteY78" fmla="*/ 2236839 h 3949428"/>
                  <a:gd name="connsiteX79" fmla="*/ 81616 w 3081702"/>
                  <a:gd name="connsiteY79" fmla="*/ 2273538 h 3949428"/>
                  <a:gd name="connsiteX80" fmla="*/ 2103 w 3081702"/>
                  <a:gd name="connsiteY80" fmla="*/ 2365283 h 3949428"/>
                  <a:gd name="connsiteX81" fmla="*/ 439424 w 3081702"/>
                  <a:gd name="connsiteY81" fmla="*/ 2946341 h 3949428"/>
                  <a:gd name="connsiteX82" fmla="*/ 3081702 w 3081702"/>
                  <a:gd name="connsiteY82" fmla="*/ 3949428 h 3949428"/>
                  <a:gd name="connsiteX0" fmla="*/ 2980026 w 3001434"/>
                  <a:gd name="connsiteY0" fmla="*/ 903467 h 3949428"/>
                  <a:gd name="connsiteX1" fmla="*/ 2906629 w 3001434"/>
                  <a:gd name="connsiteY1" fmla="*/ 872885 h 3949428"/>
                  <a:gd name="connsiteX2" fmla="*/ 2833233 w 3001434"/>
                  <a:gd name="connsiteY2" fmla="*/ 982980 h 3949428"/>
                  <a:gd name="connsiteX3" fmla="*/ 2729254 w 3001434"/>
                  <a:gd name="connsiteY3" fmla="*/ 1056376 h 3949428"/>
                  <a:gd name="connsiteX4" fmla="*/ 2634450 w 3001434"/>
                  <a:gd name="connsiteY4" fmla="*/ 1001329 h 3949428"/>
                  <a:gd name="connsiteX5" fmla="*/ 2701730 w 3001434"/>
                  <a:gd name="connsiteY5" fmla="*/ 921816 h 3949428"/>
                  <a:gd name="connsiteX6" fmla="*/ 2585519 w 3001434"/>
                  <a:gd name="connsiteY6" fmla="*/ 921816 h 3949428"/>
                  <a:gd name="connsiteX7" fmla="*/ 2506006 w 3001434"/>
                  <a:gd name="connsiteY7" fmla="*/ 903467 h 3949428"/>
                  <a:gd name="connsiteX8" fmla="*/ 2521297 w 3001434"/>
                  <a:gd name="connsiteY8" fmla="*/ 827012 h 3949428"/>
                  <a:gd name="connsiteX9" fmla="*/ 2460133 w 3001434"/>
                  <a:gd name="connsiteY9" fmla="*/ 771964 h 3949428"/>
                  <a:gd name="connsiteX10" fmla="*/ 2447900 w 3001434"/>
                  <a:gd name="connsiteY10" fmla="*/ 692451 h 3949428"/>
                  <a:gd name="connsiteX11" fmla="*/ 2478482 w 3001434"/>
                  <a:gd name="connsiteY11" fmla="*/ 600705 h 3949428"/>
                  <a:gd name="connsiteX12" fmla="*/ 2582461 w 3001434"/>
                  <a:gd name="connsiteY12" fmla="*/ 726091 h 3949428"/>
                  <a:gd name="connsiteX13" fmla="*/ 2655857 w 3001434"/>
                  <a:gd name="connsiteY13" fmla="*/ 695509 h 3949428"/>
                  <a:gd name="connsiteX14" fmla="*/ 2628334 w 3001434"/>
                  <a:gd name="connsiteY14" fmla="*/ 591531 h 3949428"/>
                  <a:gd name="connsiteX15" fmla="*/ 2518239 w 3001434"/>
                  <a:gd name="connsiteY15" fmla="*/ 533425 h 3949428"/>
                  <a:gd name="connsiteX16" fmla="*/ 2557995 w 3001434"/>
                  <a:gd name="connsiteY16" fmla="*/ 404981 h 3949428"/>
                  <a:gd name="connsiteX17" fmla="*/ 2600810 w 3001434"/>
                  <a:gd name="connsiteY17" fmla="*/ 435563 h 3949428"/>
                  <a:gd name="connsiteX18" fmla="*/ 2652799 w 3001434"/>
                  <a:gd name="connsiteY18" fmla="*/ 325468 h 3949428"/>
                  <a:gd name="connsiteX19" fmla="*/ 2582461 w 3001434"/>
                  <a:gd name="connsiteY19" fmla="*/ 322410 h 3949428"/>
                  <a:gd name="connsiteX20" fmla="*/ 2533530 w 3001434"/>
                  <a:gd name="connsiteY20" fmla="*/ 224548 h 3949428"/>
                  <a:gd name="connsiteX21" fmla="*/ 2588577 w 3001434"/>
                  <a:gd name="connsiteY21" fmla="*/ 141976 h 3949428"/>
                  <a:gd name="connsiteX22" fmla="*/ 2585519 w 3001434"/>
                  <a:gd name="connsiteY22" fmla="*/ 1299 h 3949428"/>
                  <a:gd name="connsiteX23" fmla="*/ 2478482 w 3001434"/>
                  <a:gd name="connsiteY23" fmla="*/ 77754 h 3949428"/>
                  <a:gd name="connsiteX24" fmla="*/ 2405085 w 3001434"/>
                  <a:gd name="connsiteY24" fmla="*/ 175617 h 3949428"/>
                  <a:gd name="connsiteX25" fmla="*/ 2261350 w 3001434"/>
                  <a:gd name="connsiteY25" fmla="*/ 190907 h 3949428"/>
                  <a:gd name="connsiteX26" fmla="*/ 2227710 w 3001434"/>
                  <a:gd name="connsiteY26" fmla="*/ 352992 h 3949428"/>
                  <a:gd name="connsiteX27" fmla="*/ 2261350 w 3001434"/>
                  <a:gd name="connsiteY27" fmla="*/ 487552 h 3949428"/>
                  <a:gd name="connsiteX28" fmla="*/ 2203245 w 3001434"/>
                  <a:gd name="connsiteY28" fmla="*/ 573182 h 3949428"/>
                  <a:gd name="connsiteX29" fmla="*/ 2298049 w 3001434"/>
                  <a:gd name="connsiteY29" fmla="*/ 628229 h 3949428"/>
                  <a:gd name="connsiteX30" fmla="*/ 2316398 w 3001434"/>
                  <a:gd name="connsiteY30" fmla="*/ 830070 h 3949428"/>
                  <a:gd name="connsiteX31" fmla="*/ 2362271 w 3001434"/>
                  <a:gd name="connsiteY31" fmla="*/ 900408 h 3949428"/>
                  <a:gd name="connsiteX32" fmla="*/ 2346980 w 3001434"/>
                  <a:gd name="connsiteY32" fmla="*/ 1004387 h 3949428"/>
                  <a:gd name="connsiteX33" fmla="*/ 2267467 w 3001434"/>
                  <a:gd name="connsiteY33" fmla="*/ 1071667 h 3949428"/>
                  <a:gd name="connsiteX34" fmla="*/ 2270525 w 3001434"/>
                  <a:gd name="connsiteY34" fmla="*/ 1175646 h 3949428"/>
                  <a:gd name="connsiteX35" fmla="*/ 2230768 w 3001434"/>
                  <a:gd name="connsiteY35" fmla="*/ 1197053 h 3949428"/>
                  <a:gd name="connsiteX36" fmla="*/ 2191012 w 3001434"/>
                  <a:gd name="connsiteY36" fmla="*/ 1093075 h 3949428"/>
                  <a:gd name="connsiteX37" fmla="*/ 2077859 w 3001434"/>
                  <a:gd name="connsiteY37" fmla="*/ 1093075 h 3949428"/>
                  <a:gd name="connsiteX38" fmla="*/ 2019753 w 3001434"/>
                  <a:gd name="connsiteY38" fmla="*/ 1163413 h 3949428"/>
                  <a:gd name="connsiteX39" fmla="*/ 2062568 w 3001434"/>
                  <a:gd name="connsiteY39" fmla="*/ 1239868 h 3949428"/>
                  <a:gd name="connsiteX40" fmla="*/ 2007520 w 3001434"/>
                  <a:gd name="connsiteY40" fmla="*/ 1389720 h 3949428"/>
                  <a:gd name="connsiteX41" fmla="*/ 1964705 w 3001434"/>
                  <a:gd name="connsiteY41" fmla="*/ 1398894 h 3949428"/>
                  <a:gd name="connsiteX42" fmla="*/ 1958589 w 3001434"/>
                  <a:gd name="connsiteY42" fmla="*/ 1426418 h 3949428"/>
                  <a:gd name="connsiteX43" fmla="*/ 2025869 w 3001434"/>
                  <a:gd name="connsiteY43" fmla="*/ 1450883 h 3949428"/>
                  <a:gd name="connsiteX44" fmla="*/ 2004462 w 3001434"/>
                  <a:gd name="connsiteY44" fmla="*/ 1505931 h 3949428"/>
                  <a:gd name="connsiteX45" fmla="*/ 1970822 w 3001434"/>
                  <a:gd name="connsiteY45" fmla="*/ 1560978 h 3949428"/>
                  <a:gd name="connsiteX46" fmla="*/ 1912716 w 3001434"/>
                  <a:gd name="connsiteY46" fmla="*/ 1603793 h 3949428"/>
                  <a:gd name="connsiteX47" fmla="*/ 1851552 w 3001434"/>
                  <a:gd name="connsiteY47" fmla="*/ 1600735 h 3949428"/>
                  <a:gd name="connsiteX48" fmla="*/ 1854610 w 3001434"/>
                  <a:gd name="connsiteY48" fmla="*/ 1652724 h 3949428"/>
                  <a:gd name="connsiteX49" fmla="*/ 1863785 w 3001434"/>
                  <a:gd name="connsiteY49" fmla="*/ 1738354 h 3949428"/>
                  <a:gd name="connsiteX50" fmla="*/ 1814854 w 3001434"/>
                  <a:gd name="connsiteY50" fmla="*/ 1784227 h 3949428"/>
                  <a:gd name="connsiteX51" fmla="*/ 1830145 w 3001434"/>
                  <a:gd name="connsiteY51" fmla="*/ 1854565 h 3949428"/>
                  <a:gd name="connsiteX52" fmla="*/ 1830145 w 3001434"/>
                  <a:gd name="connsiteY52" fmla="*/ 1912671 h 3949428"/>
                  <a:gd name="connsiteX53" fmla="*/ 1750632 w 3001434"/>
                  <a:gd name="connsiteY53" fmla="*/ 1875972 h 3949428"/>
                  <a:gd name="connsiteX54" fmla="*/ 1775097 w 3001434"/>
                  <a:gd name="connsiteY54" fmla="*/ 1796459 h 3949428"/>
                  <a:gd name="connsiteX55" fmla="*/ 1768981 w 3001434"/>
                  <a:gd name="connsiteY55" fmla="*/ 1738354 h 3949428"/>
                  <a:gd name="connsiteX56" fmla="*/ 1701701 w 3001434"/>
                  <a:gd name="connsiteY56" fmla="*/ 1738354 h 3949428"/>
                  <a:gd name="connsiteX57" fmla="*/ 1649711 w 3001434"/>
                  <a:gd name="connsiteY57" fmla="*/ 1701655 h 3949428"/>
                  <a:gd name="connsiteX58" fmla="*/ 1557966 w 3001434"/>
                  <a:gd name="connsiteY58" fmla="*/ 1689423 h 3949428"/>
                  <a:gd name="connsiteX59" fmla="*/ 1509035 w 3001434"/>
                  <a:gd name="connsiteY59" fmla="*/ 1729179 h 3949428"/>
                  <a:gd name="connsiteX60" fmla="*/ 1453987 w 3001434"/>
                  <a:gd name="connsiteY60" fmla="*/ 1744470 h 3949428"/>
                  <a:gd name="connsiteX61" fmla="*/ 1368358 w 3001434"/>
                  <a:gd name="connsiteY61" fmla="*/ 1707772 h 3949428"/>
                  <a:gd name="connsiteX62" fmla="*/ 1334717 w 3001434"/>
                  <a:gd name="connsiteY62" fmla="*/ 1661899 h 3949428"/>
                  <a:gd name="connsiteX63" fmla="*/ 1200157 w 3001434"/>
                  <a:gd name="connsiteY63" fmla="*/ 1759761 h 3949428"/>
                  <a:gd name="connsiteX64" fmla="*/ 1062538 w 3001434"/>
                  <a:gd name="connsiteY64" fmla="*/ 1768936 h 3949428"/>
                  <a:gd name="connsiteX65" fmla="*/ 1010549 w 3001434"/>
                  <a:gd name="connsiteY65" fmla="*/ 2007475 h 3949428"/>
                  <a:gd name="connsiteX66" fmla="*/ 735311 w 3001434"/>
                  <a:gd name="connsiteY66" fmla="*/ 2090046 h 3949428"/>
                  <a:gd name="connsiteX67" fmla="*/ 772010 w 3001434"/>
                  <a:gd name="connsiteY67" fmla="*/ 2135919 h 3949428"/>
                  <a:gd name="connsiteX68" fmla="*/ 671089 w 3001434"/>
                  <a:gd name="connsiteY68" fmla="*/ 2178734 h 3949428"/>
                  <a:gd name="connsiteX69" fmla="*/ 533471 w 3001434"/>
                  <a:gd name="connsiteY69" fmla="*/ 2123686 h 3949428"/>
                  <a:gd name="connsiteX70" fmla="*/ 502889 w 3001434"/>
                  <a:gd name="connsiteY70" fmla="*/ 2071697 h 3949428"/>
                  <a:gd name="connsiteX71" fmla="*/ 524296 w 3001434"/>
                  <a:gd name="connsiteY71" fmla="*/ 2038057 h 3949428"/>
                  <a:gd name="connsiteX72" fmla="*/ 377503 w 3001434"/>
                  <a:gd name="connsiteY72" fmla="*/ 2028882 h 3949428"/>
                  <a:gd name="connsiteX73" fmla="*/ 417259 w 3001434"/>
                  <a:gd name="connsiteY73" fmla="*/ 2145093 h 3949428"/>
                  <a:gd name="connsiteX74" fmla="*/ 426434 w 3001434"/>
                  <a:gd name="connsiteY74" fmla="*/ 2227665 h 3949428"/>
                  <a:gd name="connsiteX75" fmla="*/ 469249 w 3001434"/>
                  <a:gd name="connsiteY75" fmla="*/ 2328585 h 3949428"/>
                  <a:gd name="connsiteX76" fmla="*/ 441725 w 3001434"/>
                  <a:gd name="connsiteY76" fmla="*/ 2337760 h 3949428"/>
                  <a:gd name="connsiteX77" fmla="*/ 301048 w 3001434"/>
                  <a:gd name="connsiteY77" fmla="*/ 2288829 h 3949428"/>
                  <a:gd name="connsiteX78" fmla="*/ 44160 w 3001434"/>
                  <a:gd name="connsiteY78" fmla="*/ 2236839 h 3949428"/>
                  <a:gd name="connsiteX79" fmla="*/ 1348 w 3001434"/>
                  <a:gd name="connsiteY79" fmla="*/ 2273538 h 3949428"/>
                  <a:gd name="connsiteX80" fmla="*/ 203188 w 3001434"/>
                  <a:gd name="connsiteY80" fmla="*/ 2628288 h 3949428"/>
                  <a:gd name="connsiteX81" fmla="*/ 359156 w 3001434"/>
                  <a:gd name="connsiteY81" fmla="*/ 2946341 h 3949428"/>
                  <a:gd name="connsiteX82" fmla="*/ 3001434 w 3001434"/>
                  <a:gd name="connsiteY82" fmla="*/ 3949428 h 3949428"/>
                  <a:gd name="connsiteX0" fmla="*/ 3150711 w 3172119"/>
                  <a:gd name="connsiteY0" fmla="*/ 903467 h 3949428"/>
                  <a:gd name="connsiteX1" fmla="*/ 3077314 w 3172119"/>
                  <a:gd name="connsiteY1" fmla="*/ 872885 h 3949428"/>
                  <a:gd name="connsiteX2" fmla="*/ 3003918 w 3172119"/>
                  <a:gd name="connsiteY2" fmla="*/ 982980 h 3949428"/>
                  <a:gd name="connsiteX3" fmla="*/ 2899939 w 3172119"/>
                  <a:gd name="connsiteY3" fmla="*/ 1056376 h 3949428"/>
                  <a:gd name="connsiteX4" fmla="*/ 2805135 w 3172119"/>
                  <a:gd name="connsiteY4" fmla="*/ 1001329 h 3949428"/>
                  <a:gd name="connsiteX5" fmla="*/ 2872415 w 3172119"/>
                  <a:gd name="connsiteY5" fmla="*/ 921816 h 3949428"/>
                  <a:gd name="connsiteX6" fmla="*/ 2756204 w 3172119"/>
                  <a:gd name="connsiteY6" fmla="*/ 921816 h 3949428"/>
                  <a:gd name="connsiteX7" fmla="*/ 2676691 w 3172119"/>
                  <a:gd name="connsiteY7" fmla="*/ 903467 h 3949428"/>
                  <a:gd name="connsiteX8" fmla="*/ 2691982 w 3172119"/>
                  <a:gd name="connsiteY8" fmla="*/ 827012 h 3949428"/>
                  <a:gd name="connsiteX9" fmla="*/ 2630818 w 3172119"/>
                  <a:gd name="connsiteY9" fmla="*/ 771964 h 3949428"/>
                  <a:gd name="connsiteX10" fmla="*/ 2618585 w 3172119"/>
                  <a:gd name="connsiteY10" fmla="*/ 692451 h 3949428"/>
                  <a:gd name="connsiteX11" fmla="*/ 2649167 w 3172119"/>
                  <a:gd name="connsiteY11" fmla="*/ 600705 h 3949428"/>
                  <a:gd name="connsiteX12" fmla="*/ 2753146 w 3172119"/>
                  <a:gd name="connsiteY12" fmla="*/ 726091 h 3949428"/>
                  <a:gd name="connsiteX13" fmla="*/ 2826542 w 3172119"/>
                  <a:gd name="connsiteY13" fmla="*/ 695509 h 3949428"/>
                  <a:gd name="connsiteX14" fmla="*/ 2799019 w 3172119"/>
                  <a:gd name="connsiteY14" fmla="*/ 591531 h 3949428"/>
                  <a:gd name="connsiteX15" fmla="*/ 2688924 w 3172119"/>
                  <a:gd name="connsiteY15" fmla="*/ 533425 h 3949428"/>
                  <a:gd name="connsiteX16" fmla="*/ 2728680 w 3172119"/>
                  <a:gd name="connsiteY16" fmla="*/ 404981 h 3949428"/>
                  <a:gd name="connsiteX17" fmla="*/ 2771495 w 3172119"/>
                  <a:gd name="connsiteY17" fmla="*/ 435563 h 3949428"/>
                  <a:gd name="connsiteX18" fmla="*/ 2823484 w 3172119"/>
                  <a:gd name="connsiteY18" fmla="*/ 325468 h 3949428"/>
                  <a:gd name="connsiteX19" fmla="*/ 2753146 w 3172119"/>
                  <a:gd name="connsiteY19" fmla="*/ 322410 h 3949428"/>
                  <a:gd name="connsiteX20" fmla="*/ 2704215 w 3172119"/>
                  <a:gd name="connsiteY20" fmla="*/ 224548 h 3949428"/>
                  <a:gd name="connsiteX21" fmla="*/ 2759262 w 3172119"/>
                  <a:gd name="connsiteY21" fmla="*/ 141976 h 3949428"/>
                  <a:gd name="connsiteX22" fmla="*/ 2756204 w 3172119"/>
                  <a:gd name="connsiteY22" fmla="*/ 1299 h 3949428"/>
                  <a:gd name="connsiteX23" fmla="*/ 2649167 w 3172119"/>
                  <a:gd name="connsiteY23" fmla="*/ 77754 h 3949428"/>
                  <a:gd name="connsiteX24" fmla="*/ 2575770 w 3172119"/>
                  <a:gd name="connsiteY24" fmla="*/ 175617 h 3949428"/>
                  <a:gd name="connsiteX25" fmla="*/ 2432035 w 3172119"/>
                  <a:gd name="connsiteY25" fmla="*/ 190907 h 3949428"/>
                  <a:gd name="connsiteX26" fmla="*/ 2398395 w 3172119"/>
                  <a:gd name="connsiteY26" fmla="*/ 352992 h 3949428"/>
                  <a:gd name="connsiteX27" fmla="*/ 2432035 w 3172119"/>
                  <a:gd name="connsiteY27" fmla="*/ 487552 h 3949428"/>
                  <a:gd name="connsiteX28" fmla="*/ 2373930 w 3172119"/>
                  <a:gd name="connsiteY28" fmla="*/ 573182 h 3949428"/>
                  <a:gd name="connsiteX29" fmla="*/ 2468734 w 3172119"/>
                  <a:gd name="connsiteY29" fmla="*/ 628229 h 3949428"/>
                  <a:gd name="connsiteX30" fmla="*/ 2487083 w 3172119"/>
                  <a:gd name="connsiteY30" fmla="*/ 830070 h 3949428"/>
                  <a:gd name="connsiteX31" fmla="*/ 2532956 w 3172119"/>
                  <a:gd name="connsiteY31" fmla="*/ 900408 h 3949428"/>
                  <a:gd name="connsiteX32" fmla="*/ 2517665 w 3172119"/>
                  <a:gd name="connsiteY32" fmla="*/ 1004387 h 3949428"/>
                  <a:gd name="connsiteX33" fmla="*/ 2438152 w 3172119"/>
                  <a:gd name="connsiteY33" fmla="*/ 1071667 h 3949428"/>
                  <a:gd name="connsiteX34" fmla="*/ 2441210 w 3172119"/>
                  <a:gd name="connsiteY34" fmla="*/ 1175646 h 3949428"/>
                  <a:gd name="connsiteX35" fmla="*/ 2401453 w 3172119"/>
                  <a:gd name="connsiteY35" fmla="*/ 1197053 h 3949428"/>
                  <a:gd name="connsiteX36" fmla="*/ 2361697 w 3172119"/>
                  <a:gd name="connsiteY36" fmla="*/ 1093075 h 3949428"/>
                  <a:gd name="connsiteX37" fmla="*/ 2248544 w 3172119"/>
                  <a:gd name="connsiteY37" fmla="*/ 1093075 h 3949428"/>
                  <a:gd name="connsiteX38" fmla="*/ 2190438 w 3172119"/>
                  <a:gd name="connsiteY38" fmla="*/ 1163413 h 3949428"/>
                  <a:gd name="connsiteX39" fmla="*/ 2233253 w 3172119"/>
                  <a:gd name="connsiteY39" fmla="*/ 1239868 h 3949428"/>
                  <a:gd name="connsiteX40" fmla="*/ 2178205 w 3172119"/>
                  <a:gd name="connsiteY40" fmla="*/ 1389720 h 3949428"/>
                  <a:gd name="connsiteX41" fmla="*/ 2135390 w 3172119"/>
                  <a:gd name="connsiteY41" fmla="*/ 1398894 h 3949428"/>
                  <a:gd name="connsiteX42" fmla="*/ 2129274 w 3172119"/>
                  <a:gd name="connsiteY42" fmla="*/ 1426418 h 3949428"/>
                  <a:gd name="connsiteX43" fmla="*/ 2196554 w 3172119"/>
                  <a:gd name="connsiteY43" fmla="*/ 1450883 h 3949428"/>
                  <a:gd name="connsiteX44" fmla="*/ 2175147 w 3172119"/>
                  <a:gd name="connsiteY44" fmla="*/ 1505931 h 3949428"/>
                  <a:gd name="connsiteX45" fmla="*/ 2141507 w 3172119"/>
                  <a:gd name="connsiteY45" fmla="*/ 1560978 h 3949428"/>
                  <a:gd name="connsiteX46" fmla="*/ 2083401 w 3172119"/>
                  <a:gd name="connsiteY46" fmla="*/ 1603793 h 3949428"/>
                  <a:gd name="connsiteX47" fmla="*/ 2022237 w 3172119"/>
                  <a:gd name="connsiteY47" fmla="*/ 1600735 h 3949428"/>
                  <a:gd name="connsiteX48" fmla="*/ 2025295 w 3172119"/>
                  <a:gd name="connsiteY48" fmla="*/ 1652724 h 3949428"/>
                  <a:gd name="connsiteX49" fmla="*/ 2034470 w 3172119"/>
                  <a:gd name="connsiteY49" fmla="*/ 1738354 h 3949428"/>
                  <a:gd name="connsiteX50" fmla="*/ 1985539 w 3172119"/>
                  <a:gd name="connsiteY50" fmla="*/ 1784227 h 3949428"/>
                  <a:gd name="connsiteX51" fmla="*/ 2000830 w 3172119"/>
                  <a:gd name="connsiteY51" fmla="*/ 1854565 h 3949428"/>
                  <a:gd name="connsiteX52" fmla="*/ 2000830 w 3172119"/>
                  <a:gd name="connsiteY52" fmla="*/ 1912671 h 3949428"/>
                  <a:gd name="connsiteX53" fmla="*/ 1921317 w 3172119"/>
                  <a:gd name="connsiteY53" fmla="*/ 1875972 h 3949428"/>
                  <a:gd name="connsiteX54" fmla="*/ 1945782 w 3172119"/>
                  <a:gd name="connsiteY54" fmla="*/ 1796459 h 3949428"/>
                  <a:gd name="connsiteX55" fmla="*/ 1939666 w 3172119"/>
                  <a:gd name="connsiteY55" fmla="*/ 1738354 h 3949428"/>
                  <a:gd name="connsiteX56" fmla="*/ 1872386 w 3172119"/>
                  <a:gd name="connsiteY56" fmla="*/ 1738354 h 3949428"/>
                  <a:gd name="connsiteX57" fmla="*/ 1820396 w 3172119"/>
                  <a:gd name="connsiteY57" fmla="*/ 1701655 h 3949428"/>
                  <a:gd name="connsiteX58" fmla="*/ 1728651 w 3172119"/>
                  <a:gd name="connsiteY58" fmla="*/ 1689423 h 3949428"/>
                  <a:gd name="connsiteX59" fmla="*/ 1679720 w 3172119"/>
                  <a:gd name="connsiteY59" fmla="*/ 1729179 h 3949428"/>
                  <a:gd name="connsiteX60" fmla="*/ 1624672 w 3172119"/>
                  <a:gd name="connsiteY60" fmla="*/ 1744470 h 3949428"/>
                  <a:gd name="connsiteX61" fmla="*/ 1539043 w 3172119"/>
                  <a:gd name="connsiteY61" fmla="*/ 1707772 h 3949428"/>
                  <a:gd name="connsiteX62" fmla="*/ 1505402 w 3172119"/>
                  <a:gd name="connsiteY62" fmla="*/ 1661899 h 3949428"/>
                  <a:gd name="connsiteX63" fmla="*/ 1370842 w 3172119"/>
                  <a:gd name="connsiteY63" fmla="*/ 1759761 h 3949428"/>
                  <a:gd name="connsiteX64" fmla="*/ 1233223 w 3172119"/>
                  <a:gd name="connsiteY64" fmla="*/ 1768936 h 3949428"/>
                  <a:gd name="connsiteX65" fmla="*/ 1181234 w 3172119"/>
                  <a:gd name="connsiteY65" fmla="*/ 2007475 h 3949428"/>
                  <a:gd name="connsiteX66" fmla="*/ 905996 w 3172119"/>
                  <a:gd name="connsiteY66" fmla="*/ 2090046 h 3949428"/>
                  <a:gd name="connsiteX67" fmla="*/ 942695 w 3172119"/>
                  <a:gd name="connsiteY67" fmla="*/ 2135919 h 3949428"/>
                  <a:gd name="connsiteX68" fmla="*/ 841774 w 3172119"/>
                  <a:gd name="connsiteY68" fmla="*/ 2178734 h 3949428"/>
                  <a:gd name="connsiteX69" fmla="*/ 704156 w 3172119"/>
                  <a:gd name="connsiteY69" fmla="*/ 2123686 h 3949428"/>
                  <a:gd name="connsiteX70" fmla="*/ 673574 w 3172119"/>
                  <a:gd name="connsiteY70" fmla="*/ 2071697 h 3949428"/>
                  <a:gd name="connsiteX71" fmla="*/ 694981 w 3172119"/>
                  <a:gd name="connsiteY71" fmla="*/ 2038057 h 3949428"/>
                  <a:gd name="connsiteX72" fmla="*/ 548188 w 3172119"/>
                  <a:gd name="connsiteY72" fmla="*/ 2028882 h 3949428"/>
                  <a:gd name="connsiteX73" fmla="*/ 587944 w 3172119"/>
                  <a:gd name="connsiteY73" fmla="*/ 2145093 h 3949428"/>
                  <a:gd name="connsiteX74" fmla="*/ 597119 w 3172119"/>
                  <a:gd name="connsiteY74" fmla="*/ 2227665 h 3949428"/>
                  <a:gd name="connsiteX75" fmla="*/ 639934 w 3172119"/>
                  <a:gd name="connsiteY75" fmla="*/ 2328585 h 3949428"/>
                  <a:gd name="connsiteX76" fmla="*/ 612410 w 3172119"/>
                  <a:gd name="connsiteY76" fmla="*/ 2337760 h 3949428"/>
                  <a:gd name="connsiteX77" fmla="*/ 471733 w 3172119"/>
                  <a:gd name="connsiteY77" fmla="*/ 2288829 h 3949428"/>
                  <a:gd name="connsiteX78" fmla="*/ 214845 w 3172119"/>
                  <a:gd name="connsiteY78" fmla="*/ 2236839 h 3949428"/>
                  <a:gd name="connsiteX79" fmla="*/ 774 w 3172119"/>
                  <a:gd name="connsiteY79" fmla="*/ 2261306 h 3949428"/>
                  <a:gd name="connsiteX80" fmla="*/ 373873 w 3172119"/>
                  <a:gd name="connsiteY80" fmla="*/ 2628288 h 3949428"/>
                  <a:gd name="connsiteX81" fmla="*/ 529841 w 3172119"/>
                  <a:gd name="connsiteY81" fmla="*/ 2946341 h 3949428"/>
                  <a:gd name="connsiteX82" fmla="*/ 3172119 w 3172119"/>
                  <a:gd name="connsiteY82" fmla="*/ 3949428 h 3949428"/>
                  <a:gd name="connsiteX0" fmla="*/ 3155661 w 3177069"/>
                  <a:gd name="connsiteY0" fmla="*/ 903467 h 3949428"/>
                  <a:gd name="connsiteX1" fmla="*/ 3082264 w 3177069"/>
                  <a:gd name="connsiteY1" fmla="*/ 872885 h 3949428"/>
                  <a:gd name="connsiteX2" fmla="*/ 3008868 w 3177069"/>
                  <a:gd name="connsiteY2" fmla="*/ 982980 h 3949428"/>
                  <a:gd name="connsiteX3" fmla="*/ 2904889 w 3177069"/>
                  <a:gd name="connsiteY3" fmla="*/ 1056376 h 3949428"/>
                  <a:gd name="connsiteX4" fmla="*/ 2810085 w 3177069"/>
                  <a:gd name="connsiteY4" fmla="*/ 1001329 h 3949428"/>
                  <a:gd name="connsiteX5" fmla="*/ 2877365 w 3177069"/>
                  <a:gd name="connsiteY5" fmla="*/ 921816 h 3949428"/>
                  <a:gd name="connsiteX6" fmla="*/ 2761154 w 3177069"/>
                  <a:gd name="connsiteY6" fmla="*/ 921816 h 3949428"/>
                  <a:gd name="connsiteX7" fmla="*/ 2681641 w 3177069"/>
                  <a:gd name="connsiteY7" fmla="*/ 903467 h 3949428"/>
                  <a:gd name="connsiteX8" fmla="*/ 2696932 w 3177069"/>
                  <a:gd name="connsiteY8" fmla="*/ 827012 h 3949428"/>
                  <a:gd name="connsiteX9" fmla="*/ 2635768 w 3177069"/>
                  <a:gd name="connsiteY9" fmla="*/ 771964 h 3949428"/>
                  <a:gd name="connsiteX10" fmla="*/ 2623535 w 3177069"/>
                  <a:gd name="connsiteY10" fmla="*/ 692451 h 3949428"/>
                  <a:gd name="connsiteX11" fmla="*/ 2654117 w 3177069"/>
                  <a:gd name="connsiteY11" fmla="*/ 600705 h 3949428"/>
                  <a:gd name="connsiteX12" fmla="*/ 2758096 w 3177069"/>
                  <a:gd name="connsiteY12" fmla="*/ 726091 h 3949428"/>
                  <a:gd name="connsiteX13" fmla="*/ 2831492 w 3177069"/>
                  <a:gd name="connsiteY13" fmla="*/ 695509 h 3949428"/>
                  <a:gd name="connsiteX14" fmla="*/ 2803969 w 3177069"/>
                  <a:gd name="connsiteY14" fmla="*/ 591531 h 3949428"/>
                  <a:gd name="connsiteX15" fmla="*/ 2693874 w 3177069"/>
                  <a:gd name="connsiteY15" fmla="*/ 533425 h 3949428"/>
                  <a:gd name="connsiteX16" fmla="*/ 2733630 w 3177069"/>
                  <a:gd name="connsiteY16" fmla="*/ 404981 h 3949428"/>
                  <a:gd name="connsiteX17" fmla="*/ 2776445 w 3177069"/>
                  <a:gd name="connsiteY17" fmla="*/ 435563 h 3949428"/>
                  <a:gd name="connsiteX18" fmla="*/ 2828434 w 3177069"/>
                  <a:gd name="connsiteY18" fmla="*/ 325468 h 3949428"/>
                  <a:gd name="connsiteX19" fmla="*/ 2758096 w 3177069"/>
                  <a:gd name="connsiteY19" fmla="*/ 322410 h 3949428"/>
                  <a:gd name="connsiteX20" fmla="*/ 2709165 w 3177069"/>
                  <a:gd name="connsiteY20" fmla="*/ 224548 h 3949428"/>
                  <a:gd name="connsiteX21" fmla="*/ 2764212 w 3177069"/>
                  <a:gd name="connsiteY21" fmla="*/ 141976 h 3949428"/>
                  <a:gd name="connsiteX22" fmla="*/ 2761154 w 3177069"/>
                  <a:gd name="connsiteY22" fmla="*/ 1299 h 3949428"/>
                  <a:gd name="connsiteX23" fmla="*/ 2654117 w 3177069"/>
                  <a:gd name="connsiteY23" fmla="*/ 77754 h 3949428"/>
                  <a:gd name="connsiteX24" fmla="*/ 2580720 w 3177069"/>
                  <a:gd name="connsiteY24" fmla="*/ 175617 h 3949428"/>
                  <a:gd name="connsiteX25" fmla="*/ 2436985 w 3177069"/>
                  <a:gd name="connsiteY25" fmla="*/ 190907 h 3949428"/>
                  <a:gd name="connsiteX26" fmla="*/ 2403345 w 3177069"/>
                  <a:gd name="connsiteY26" fmla="*/ 352992 h 3949428"/>
                  <a:gd name="connsiteX27" fmla="*/ 2436985 w 3177069"/>
                  <a:gd name="connsiteY27" fmla="*/ 487552 h 3949428"/>
                  <a:gd name="connsiteX28" fmla="*/ 2378880 w 3177069"/>
                  <a:gd name="connsiteY28" fmla="*/ 573182 h 3949428"/>
                  <a:gd name="connsiteX29" fmla="*/ 2473684 w 3177069"/>
                  <a:gd name="connsiteY29" fmla="*/ 628229 h 3949428"/>
                  <a:gd name="connsiteX30" fmla="*/ 2492033 w 3177069"/>
                  <a:gd name="connsiteY30" fmla="*/ 830070 h 3949428"/>
                  <a:gd name="connsiteX31" fmla="*/ 2537906 w 3177069"/>
                  <a:gd name="connsiteY31" fmla="*/ 900408 h 3949428"/>
                  <a:gd name="connsiteX32" fmla="*/ 2522615 w 3177069"/>
                  <a:gd name="connsiteY32" fmla="*/ 1004387 h 3949428"/>
                  <a:gd name="connsiteX33" fmla="*/ 2443102 w 3177069"/>
                  <a:gd name="connsiteY33" fmla="*/ 1071667 h 3949428"/>
                  <a:gd name="connsiteX34" fmla="*/ 2446160 w 3177069"/>
                  <a:gd name="connsiteY34" fmla="*/ 1175646 h 3949428"/>
                  <a:gd name="connsiteX35" fmla="*/ 2406403 w 3177069"/>
                  <a:gd name="connsiteY35" fmla="*/ 1197053 h 3949428"/>
                  <a:gd name="connsiteX36" fmla="*/ 2366647 w 3177069"/>
                  <a:gd name="connsiteY36" fmla="*/ 1093075 h 3949428"/>
                  <a:gd name="connsiteX37" fmla="*/ 2253494 w 3177069"/>
                  <a:gd name="connsiteY37" fmla="*/ 1093075 h 3949428"/>
                  <a:gd name="connsiteX38" fmla="*/ 2195388 w 3177069"/>
                  <a:gd name="connsiteY38" fmla="*/ 1163413 h 3949428"/>
                  <a:gd name="connsiteX39" fmla="*/ 2238203 w 3177069"/>
                  <a:gd name="connsiteY39" fmla="*/ 1239868 h 3949428"/>
                  <a:gd name="connsiteX40" fmla="*/ 2183155 w 3177069"/>
                  <a:gd name="connsiteY40" fmla="*/ 1389720 h 3949428"/>
                  <a:gd name="connsiteX41" fmla="*/ 2140340 w 3177069"/>
                  <a:gd name="connsiteY41" fmla="*/ 1398894 h 3949428"/>
                  <a:gd name="connsiteX42" fmla="*/ 2134224 w 3177069"/>
                  <a:gd name="connsiteY42" fmla="*/ 1426418 h 3949428"/>
                  <a:gd name="connsiteX43" fmla="*/ 2201504 w 3177069"/>
                  <a:gd name="connsiteY43" fmla="*/ 1450883 h 3949428"/>
                  <a:gd name="connsiteX44" fmla="*/ 2180097 w 3177069"/>
                  <a:gd name="connsiteY44" fmla="*/ 1505931 h 3949428"/>
                  <a:gd name="connsiteX45" fmla="*/ 2146457 w 3177069"/>
                  <a:gd name="connsiteY45" fmla="*/ 1560978 h 3949428"/>
                  <a:gd name="connsiteX46" fmla="*/ 2088351 w 3177069"/>
                  <a:gd name="connsiteY46" fmla="*/ 1603793 h 3949428"/>
                  <a:gd name="connsiteX47" fmla="*/ 2027187 w 3177069"/>
                  <a:gd name="connsiteY47" fmla="*/ 1600735 h 3949428"/>
                  <a:gd name="connsiteX48" fmla="*/ 2030245 w 3177069"/>
                  <a:gd name="connsiteY48" fmla="*/ 1652724 h 3949428"/>
                  <a:gd name="connsiteX49" fmla="*/ 2039420 w 3177069"/>
                  <a:gd name="connsiteY49" fmla="*/ 1738354 h 3949428"/>
                  <a:gd name="connsiteX50" fmla="*/ 1990489 w 3177069"/>
                  <a:gd name="connsiteY50" fmla="*/ 1784227 h 3949428"/>
                  <a:gd name="connsiteX51" fmla="*/ 2005780 w 3177069"/>
                  <a:gd name="connsiteY51" fmla="*/ 1854565 h 3949428"/>
                  <a:gd name="connsiteX52" fmla="*/ 2005780 w 3177069"/>
                  <a:gd name="connsiteY52" fmla="*/ 1912671 h 3949428"/>
                  <a:gd name="connsiteX53" fmla="*/ 1926267 w 3177069"/>
                  <a:gd name="connsiteY53" fmla="*/ 1875972 h 3949428"/>
                  <a:gd name="connsiteX54" fmla="*/ 1950732 w 3177069"/>
                  <a:gd name="connsiteY54" fmla="*/ 1796459 h 3949428"/>
                  <a:gd name="connsiteX55" fmla="*/ 1944616 w 3177069"/>
                  <a:gd name="connsiteY55" fmla="*/ 1738354 h 3949428"/>
                  <a:gd name="connsiteX56" fmla="*/ 1877336 w 3177069"/>
                  <a:gd name="connsiteY56" fmla="*/ 1738354 h 3949428"/>
                  <a:gd name="connsiteX57" fmla="*/ 1825346 w 3177069"/>
                  <a:gd name="connsiteY57" fmla="*/ 1701655 h 3949428"/>
                  <a:gd name="connsiteX58" fmla="*/ 1733601 w 3177069"/>
                  <a:gd name="connsiteY58" fmla="*/ 1689423 h 3949428"/>
                  <a:gd name="connsiteX59" fmla="*/ 1684670 w 3177069"/>
                  <a:gd name="connsiteY59" fmla="*/ 1729179 h 3949428"/>
                  <a:gd name="connsiteX60" fmla="*/ 1629622 w 3177069"/>
                  <a:gd name="connsiteY60" fmla="*/ 1744470 h 3949428"/>
                  <a:gd name="connsiteX61" fmla="*/ 1543993 w 3177069"/>
                  <a:gd name="connsiteY61" fmla="*/ 1707772 h 3949428"/>
                  <a:gd name="connsiteX62" fmla="*/ 1510352 w 3177069"/>
                  <a:gd name="connsiteY62" fmla="*/ 1661899 h 3949428"/>
                  <a:gd name="connsiteX63" fmla="*/ 1375792 w 3177069"/>
                  <a:gd name="connsiteY63" fmla="*/ 1759761 h 3949428"/>
                  <a:gd name="connsiteX64" fmla="*/ 1238173 w 3177069"/>
                  <a:gd name="connsiteY64" fmla="*/ 1768936 h 3949428"/>
                  <a:gd name="connsiteX65" fmla="*/ 1186184 w 3177069"/>
                  <a:gd name="connsiteY65" fmla="*/ 2007475 h 3949428"/>
                  <a:gd name="connsiteX66" fmla="*/ 910946 w 3177069"/>
                  <a:gd name="connsiteY66" fmla="*/ 2090046 h 3949428"/>
                  <a:gd name="connsiteX67" fmla="*/ 947645 w 3177069"/>
                  <a:gd name="connsiteY67" fmla="*/ 2135919 h 3949428"/>
                  <a:gd name="connsiteX68" fmla="*/ 846724 w 3177069"/>
                  <a:gd name="connsiteY68" fmla="*/ 2178734 h 3949428"/>
                  <a:gd name="connsiteX69" fmla="*/ 709106 w 3177069"/>
                  <a:gd name="connsiteY69" fmla="*/ 2123686 h 3949428"/>
                  <a:gd name="connsiteX70" fmla="*/ 678524 w 3177069"/>
                  <a:gd name="connsiteY70" fmla="*/ 2071697 h 3949428"/>
                  <a:gd name="connsiteX71" fmla="*/ 699931 w 3177069"/>
                  <a:gd name="connsiteY71" fmla="*/ 2038057 h 3949428"/>
                  <a:gd name="connsiteX72" fmla="*/ 553138 w 3177069"/>
                  <a:gd name="connsiteY72" fmla="*/ 2028882 h 3949428"/>
                  <a:gd name="connsiteX73" fmla="*/ 592894 w 3177069"/>
                  <a:gd name="connsiteY73" fmla="*/ 2145093 h 3949428"/>
                  <a:gd name="connsiteX74" fmla="*/ 602069 w 3177069"/>
                  <a:gd name="connsiteY74" fmla="*/ 2227665 h 3949428"/>
                  <a:gd name="connsiteX75" fmla="*/ 644884 w 3177069"/>
                  <a:gd name="connsiteY75" fmla="*/ 2328585 h 3949428"/>
                  <a:gd name="connsiteX76" fmla="*/ 617360 w 3177069"/>
                  <a:gd name="connsiteY76" fmla="*/ 2337760 h 3949428"/>
                  <a:gd name="connsiteX77" fmla="*/ 476683 w 3177069"/>
                  <a:gd name="connsiteY77" fmla="*/ 2288829 h 3949428"/>
                  <a:gd name="connsiteX78" fmla="*/ 219795 w 3177069"/>
                  <a:gd name="connsiteY78" fmla="*/ 2236839 h 3949428"/>
                  <a:gd name="connsiteX79" fmla="*/ 5724 w 3177069"/>
                  <a:gd name="connsiteY79" fmla="*/ 2261306 h 3949428"/>
                  <a:gd name="connsiteX80" fmla="*/ 30189 w 3177069"/>
                  <a:gd name="connsiteY80" fmla="*/ 2408098 h 3949428"/>
                  <a:gd name="connsiteX81" fmla="*/ 534791 w 3177069"/>
                  <a:gd name="connsiteY81" fmla="*/ 2946341 h 3949428"/>
                  <a:gd name="connsiteX82" fmla="*/ 3177069 w 3177069"/>
                  <a:gd name="connsiteY82" fmla="*/ 3949428 h 3949428"/>
                  <a:gd name="connsiteX0" fmla="*/ 3159994 w 3181402"/>
                  <a:gd name="connsiteY0" fmla="*/ 903467 h 3949428"/>
                  <a:gd name="connsiteX1" fmla="*/ 3086597 w 3181402"/>
                  <a:gd name="connsiteY1" fmla="*/ 872885 h 3949428"/>
                  <a:gd name="connsiteX2" fmla="*/ 3013201 w 3181402"/>
                  <a:gd name="connsiteY2" fmla="*/ 982980 h 3949428"/>
                  <a:gd name="connsiteX3" fmla="*/ 2909222 w 3181402"/>
                  <a:gd name="connsiteY3" fmla="*/ 1056376 h 3949428"/>
                  <a:gd name="connsiteX4" fmla="*/ 2814418 w 3181402"/>
                  <a:gd name="connsiteY4" fmla="*/ 1001329 h 3949428"/>
                  <a:gd name="connsiteX5" fmla="*/ 2881698 w 3181402"/>
                  <a:gd name="connsiteY5" fmla="*/ 921816 h 3949428"/>
                  <a:gd name="connsiteX6" fmla="*/ 2765487 w 3181402"/>
                  <a:gd name="connsiteY6" fmla="*/ 921816 h 3949428"/>
                  <a:gd name="connsiteX7" fmla="*/ 2685974 w 3181402"/>
                  <a:gd name="connsiteY7" fmla="*/ 903467 h 3949428"/>
                  <a:gd name="connsiteX8" fmla="*/ 2701265 w 3181402"/>
                  <a:gd name="connsiteY8" fmla="*/ 827012 h 3949428"/>
                  <a:gd name="connsiteX9" fmla="*/ 2640101 w 3181402"/>
                  <a:gd name="connsiteY9" fmla="*/ 771964 h 3949428"/>
                  <a:gd name="connsiteX10" fmla="*/ 2627868 w 3181402"/>
                  <a:gd name="connsiteY10" fmla="*/ 692451 h 3949428"/>
                  <a:gd name="connsiteX11" fmla="*/ 2658450 w 3181402"/>
                  <a:gd name="connsiteY11" fmla="*/ 600705 h 3949428"/>
                  <a:gd name="connsiteX12" fmla="*/ 2762429 w 3181402"/>
                  <a:gd name="connsiteY12" fmla="*/ 726091 h 3949428"/>
                  <a:gd name="connsiteX13" fmla="*/ 2835825 w 3181402"/>
                  <a:gd name="connsiteY13" fmla="*/ 695509 h 3949428"/>
                  <a:gd name="connsiteX14" fmla="*/ 2808302 w 3181402"/>
                  <a:gd name="connsiteY14" fmla="*/ 591531 h 3949428"/>
                  <a:gd name="connsiteX15" fmla="*/ 2698207 w 3181402"/>
                  <a:gd name="connsiteY15" fmla="*/ 533425 h 3949428"/>
                  <a:gd name="connsiteX16" fmla="*/ 2737963 w 3181402"/>
                  <a:gd name="connsiteY16" fmla="*/ 404981 h 3949428"/>
                  <a:gd name="connsiteX17" fmla="*/ 2780778 w 3181402"/>
                  <a:gd name="connsiteY17" fmla="*/ 435563 h 3949428"/>
                  <a:gd name="connsiteX18" fmla="*/ 2832767 w 3181402"/>
                  <a:gd name="connsiteY18" fmla="*/ 325468 h 3949428"/>
                  <a:gd name="connsiteX19" fmla="*/ 2762429 w 3181402"/>
                  <a:gd name="connsiteY19" fmla="*/ 322410 h 3949428"/>
                  <a:gd name="connsiteX20" fmla="*/ 2713498 w 3181402"/>
                  <a:gd name="connsiteY20" fmla="*/ 224548 h 3949428"/>
                  <a:gd name="connsiteX21" fmla="*/ 2768545 w 3181402"/>
                  <a:gd name="connsiteY21" fmla="*/ 141976 h 3949428"/>
                  <a:gd name="connsiteX22" fmla="*/ 2765487 w 3181402"/>
                  <a:gd name="connsiteY22" fmla="*/ 1299 h 3949428"/>
                  <a:gd name="connsiteX23" fmla="*/ 2658450 w 3181402"/>
                  <a:gd name="connsiteY23" fmla="*/ 77754 h 3949428"/>
                  <a:gd name="connsiteX24" fmla="*/ 2585053 w 3181402"/>
                  <a:gd name="connsiteY24" fmla="*/ 175617 h 3949428"/>
                  <a:gd name="connsiteX25" fmla="*/ 2441318 w 3181402"/>
                  <a:gd name="connsiteY25" fmla="*/ 190907 h 3949428"/>
                  <a:gd name="connsiteX26" fmla="*/ 2407678 w 3181402"/>
                  <a:gd name="connsiteY26" fmla="*/ 352992 h 3949428"/>
                  <a:gd name="connsiteX27" fmla="*/ 2441318 w 3181402"/>
                  <a:gd name="connsiteY27" fmla="*/ 487552 h 3949428"/>
                  <a:gd name="connsiteX28" fmla="*/ 2383213 w 3181402"/>
                  <a:gd name="connsiteY28" fmla="*/ 573182 h 3949428"/>
                  <a:gd name="connsiteX29" fmla="*/ 2478017 w 3181402"/>
                  <a:gd name="connsiteY29" fmla="*/ 628229 h 3949428"/>
                  <a:gd name="connsiteX30" fmla="*/ 2496366 w 3181402"/>
                  <a:gd name="connsiteY30" fmla="*/ 830070 h 3949428"/>
                  <a:gd name="connsiteX31" fmla="*/ 2542239 w 3181402"/>
                  <a:gd name="connsiteY31" fmla="*/ 900408 h 3949428"/>
                  <a:gd name="connsiteX32" fmla="*/ 2526948 w 3181402"/>
                  <a:gd name="connsiteY32" fmla="*/ 1004387 h 3949428"/>
                  <a:gd name="connsiteX33" fmla="*/ 2447435 w 3181402"/>
                  <a:gd name="connsiteY33" fmla="*/ 1071667 h 3949428"/>
                  <a:gd name="connsiteX34" fmla="*/ 2450493 w 3181402"/>
                  <a:gd name="connsiteY34" fmla="*/ 1175646 h 3949428"/>
                  <a:gd name="connsiteX35" fmla="*/ 2410736 w 3181402"/>
                  <a:gd name="connsiteY35" fmla="*/ 1197053 h 3949428"/>
                  <a:gd name="connsiteX36" fmla="*/ 2370980 w 3181402"/>
                  <a:gd name="connsiteY36" fmla="*/ 1093075 h 3949428"/>
                  <a:gd name="connsiteX37" fmla="*/ 2257827 w 3181402"/>
                  <a:gd name="connsiteY37" fmla="*/ 1093075 h 3949428"/>
                  <a:gd name="connsiteX38" fmla="*/ 2199721 w 3181402"/>
                  <a:gd name="connsiteY38" fmla="*/ 1163413 h 3949428"/>
                  <a:gd name="connsiteX39" fmla="*/ 2242536 w 3181402"/>
                  <a:gd name="connsiteY39" fmla="*/ 1239868 h 3949428"/>
                  <a:gd name="connsiteX40" fmla="*/ 2187488 w 3181402"/>
                  <a:gd name="connsiteY40" fmla="*/ 1389720 h 3949428"/>
                  <a:gd name="connsiteX41" fmla="*/ 2144673 w 3181402"/>
                  <a:gd name="connsiteY41" fmla="*/ 1398894 h 3949428"/>
                  <a:gd name="connsiteX42" fmla="*/ 2138557 w 3181402"/>
                  <a:gd name="connsiteY42" fmla="*/ 1426418 h 3949428"/>
                  <a:gd name="connsiteX43" fmla="*/ 2205837 w 3181402"/>
                  <a:gd name="connsiteY43" fmla="*/ 1450883 h 3949428"/>
                  <a:gd name="connsiteX44" fmla="*/ 2184430 w 3181402"/>
                  <a:gd name="connsiteY44" fmla="*/ 1505931 h 3949428"/>
                  <a:gd name="connsiteX45" fmla="*/ 2150790 w 3181402"/>
                  <a:gd name="connsiteY45" fmla="*/ 1560978 h 3949428"/>
                  <a:gd name="connsiteX46" fmla="*/ 2092684 w 3181402"/>
                  <a:gd name="connsiteY46" fmla="*/ 1603793 h 3949428"/>
                  <a:gd name="connsiteX47" fmla="*/ 2031520 w 3181402"/>
                  <a:gd name="connsiteY47" fmla="*/ 1600735 h 3949428"/>
                  <a:gd name="connsiteX48" fmla="*/ 2034578 w 3181402"/>
                  <a:gd name="connsiteY48" fmla="*/ 1652724 h 3949428"/>
                  <a:gd name="connsiteX49" fmla="*/ 2043753 w 3181402"/>
                  <a:gd name="connsiteY49" fmla="*/ 1738354 h 3949428"/>
                  <a:gd name="connsiteX50" fmla="*/ 1994822 w 3181402"/>
                  <a:gd name="connsiteY50" fmla="*/ 1784227 h 3949428"/>
                  <a:gd name="connsiteX51" fmla="*/ 2010113 w 3181402"/>
                  <a:gd name="connsiteY51" fmla="*/ 1854565 h 3949428"/>
                  <a:gd name="connsiteX52" fmla="*/ 2010113 w 3181402"/>
                  <a:gd name="connsiteY52" fmla="*/ 1912671 h 3949428"/>
                  <a:gd name="connsiteX53" fmla="*/ 1930600 w 3181402"/>
                  <a:gd name="connsiteY53" fmla="*/ 1875972 h 3949428"/>
                  <a:gd name="connsiteX54" fmla="*/ 1955065 w 3181402"/>
                  <a:gd name="connsiteY54" fmla="*/ 1796459 h 3949428"/>
                  <a:gd name="connsiteX55" fmla="*/ 1948949 w 3181402"/>
                  <a:gd name="connsiteY55" fmla="*/ 1738354 h 3949428"/>
                  <a:gd name="connsiteX56" fmla="*/ 1881669 w 3181402"/>
                  <a:gd name="connsiteY56" fmla="*/ 1738354 h 3949428"/>
                  <a:gd name="connsiteX57" fmla="*/ 1829679 w 3181402"/>
                  <a:gd name="connsiteY57" fmla="*/ 1701655 h 3949428"/>
                  <a:gd name="connsiteX58" fmla="*/ 1737934 w 3181402"/>
                  <a:gd name="connsiteY58" fmla="*/ 1689423 h 3949428"/>
                  <a:gd name="connsiteX59" fmla="*/ 1689003 w 3181402"/>
                  <a:gd name="connsiteY59" fmla="*/ 1729179 h 3949428"/>
                  <a:gd name="connsiteX60" fmla="*/ 1633955 w 3181402"/>
                  <a:gd name="connsiteY60" fmla="*/ 1744470 h 3949428"/>
                  <a:gd name="connsiteX61" fmla="*/ 1548326 w 3181402"/>
                  <a:gd name="connsiteY61" fmla="*/ 1707772 h 3949428"/>
                  <a:gd name="connsiteX62" fmla="*/ 1514685 w 3181402"/>
                  <a:gd name="connsiteY62" fmla="*/ 1661899 h 3949428"/>
                  <a:gd name="connsiteX63" fmla="*/ 1380125 w 3181402"/>
                  <a:gd name="connsiteY63" fmla="*/ 1759761 h 3949428"/>
                  <a:gd name="connsiteX64" fmla="*/ 1242506 w 3181402"/>
                  <a:gd name="connsiteY64" fmla="*/ 1768936 h 3949428"/>
                  <a:gd name="connsiteX65" fmla="*/ 1190517 w 3181402"/>
                  <a:gd name="connsiteY65" fmla="*/ 2007475 h 3949428"/>
                  <a:gd name="connsiteX66" fmla="*/ 915279 w 3181402"/>
                  <a:gd name="connsiteY66" fmla="*/ 2090046 h 3949428"/>
                  <a:gd name="connsiteX67" fmla="*/ 951978 w 3181402"/>
                  <a:gd name="connsiteY67" fmla="*/ 2135919 h 3949428"/>
                  <a:gd name="connsiteX68" fmla="*/ 851057 w 3181402"/>
                  <a:gd name="connsiteY68" fmla="*/ 2178734 h 3949428"/>
                  <a:gd name="connsiteX69" fmla="*/ 713439 w 3181402"/>
                  <a:gd name="connsiteY69" fmla="*/ 2123686 h 3949428"/>
                  <a:gd name="connsiteX70" fmla="*/ 682857 w 3181402"/>
                  <a:gd name="connsiteY70" fmla="*/ 2071697 h 3949428"/>
                  <a:gd name="connsiteX71" fmla="*/ 704264 w 3181402"/>
                  <a:gd name="connsiteY71" fmla="*/ 2038057 h 3949428"/>
                  <a:gd name="connsiteX72" fmla="*/ 557471 w 3181402"/>
                  <a:gd name="connsiteY72" fmla="*/ 2028882 h 3949428"/>
                  <a:gd name="connsiteX73" fmla="*/ 597227 w 3181402"/>
                  <a:gd name="connsiteY73" fmla="*/ 2145093 h 3949428"/>
                  <a:gd name="connsiteX74" fmla="*/ 606402 w 3181402"/>
                  <a:gd name="connsiteY74" fmla="*/ 2227665 h 3949428"/>
                  <a:gd name="connsiteX75" fmla="*/ 649217 w 3181402"/>
                  <a:gd name="connsiteY75" fmla="*/ 2328585 h 3949428"/>
                  <a:gd name="connsiteX76" fmla="*/ 621693 w 3181402"/>
                  <a:gd name="connsiteY76" fmla="*/ 2337760 h 3949428"/>
                  <a:gd name="connsiteX77" fmla="*/ 481016 w 3181402"/>
                  <a:gd name="connsiteY77" fmla="*/ 2288829 h 3949428"/>
                  <a:gd name="connsiteX78" fmla="*/ 224128 w 3181402"/>
                  <a:gd name="connsiteY78" fmla="*/ 2236839 h 3949428"/>
                  <a:gd name="connsiteX79" fmla="*/ 10057 w 3181402"/>
                  <a:gd name="connsiteY79" fmla="*/ 2261306 h 3949428"/>
                  <a:gd name="connsiteX80" fmla="*/ 34522 w 3181402"/>
                  <a:gd name="connsiteY80" fmla="*/ 2408098 h 3949428"/>
                  <a:gd name="connsiteX81" fmla="*/ 352574 w 3181402"/>
                  <a:gd name="connsiteY81" fmla="*/ 2576299 h 3949428"/>
                  <a:gd name="connsiteX82" fmla="*/ 3181402 w 3181402"/>
                  <a:gd name="connsiteY82" fmla="*/ 3949428 h 3949428"/>
                  <a:gd name="connsiteX0" fmla="*/ 3155662 w 3177070"/>
                  <a:gd name="connsiteY0" fmla="*/ 903467 h 3949428"/>
                  <a:gd name="connsiteX1" fmla="*/ 3082265 w 3177070"/>
                  <a:gd name="connsiteY1" fmla="*/ 872885 h 3949428"/>
                  <a:gd name="connsiteX2" fmla="*/ 3008869 w 3177070"/>
                  <a:gd name="connsiteY2" fmla="*/ 982980 h 3949428"/>
                  <a:gd name="connsiteX3" fmla="*/ 2904890 w 3177070"/>
                  <a:gd name="connsiteY3" fmla="*/ 1056376 h 3949428"/>
                  <a:gd name="connsiteX4" fmla="*/ 2810086 w 3177070"/>
                  <a:gd name="connsiteY4" fmla="*/ 1001329 h 3949428"/>
                  <a:gd name="connsiteX5" fmla="*/ 2877366 w 3177070"/>
                  <a:gd name="connsiteY5" fmla="*/ 921816 h 3949428"/>
                  <a:gd name="connsiteX6" fmla="*/ 2761155 w 3177070"/>
                  <a:gd name="connsiteY6" fmla="*/ 921816 h 3949428"/>
                  <a:gd name="connsiteX7" fmla="*/ 2681642 w 3177070"/>
                  <a:gd name="connsiteY7" fmla="*/ 903467 h 3949428"/>
                  <a:gd name="connsiteX8" fmla="*/ 2696933 w 3177070"/>
                  <a:gd name="connsiteY8" fmla="*/ 827012 h 3949428"/>
                  <a:gd name="connsiteX9" fmla="*/ 2635769 w 3177070"/>
                  <a:gd name="connsiteY9" fmla="*/ 771964 h 3949428"/>
                  <a:gd name="connsiteX10" fmla="*/ 2623536 w 3177070"/>
                  <a:gd name="connsiteY10" fmla="*/ 692451 h 3949428"/>
                  <a:gd name="connsiteX11" fmla="*/ 2654118 w 3177070"/>
                  <a:gd name="connsiteY11" fmla="*/ 600705 h 3949428"/>
                  <a:gd name="connsiteX12" fmla="*/ 2758097 w 3177070"/>
                  <a:gd name="connsiteY12" fmla="*/ 726091 h 3949428"/>
                  <a:gd name="connsiteX13" fmla="*/ 2831493 w 3177070"/>
                  <a:gd name="connsiteY13" fmla="*/ 695509 h 3949428"/>
                  <a:gd name="connsiteX14" fmla="*/ 2803970 w 3177070"/>
                  <a:gd name="connsiteY14" fmla="*/ 591531 h 3949428"/>
                  <a:gd name="connsiteX15" fmla="*/ 2693875 w 3177070"/>
                  <a:gd name="connsiteY15" fmla="*/ 533425 h 3949428"/>
                  <a:gd name="connsiteX16" fmla="*/ 2733631 w 3177070"/>
                  <a:gd name="connsiteY16" fmla="*/ 404981 h 3949428"/>
                  <a:gd name="connsiteX17" fmla="*/ 2776446 w 3177070"/>
                  <a:gd name="connsiteY17" fmla="*/ 435563 h 3949428"/>
                  <a:gd name="connsiteX18" fmla="*/ 2828435 w 3177070"/>
                  <a:gd name="connsiteY18" fmla="*/ 325468 h 3949428"/>
                  <a:gd name="connsiteX19" fmla="*/ 2758097 w 3177070"/>
                  <a:gd name="connsiteY19" fmla="*/ 322410 h 3949428"/>
                  <a:gd name="connsiteX20" fmla="*/ 2709166 w 3177070"/>
                  <a:gd name="connsiteY20" fmla="*/ 224548 h 3949428"/>
                  <a:gd name="connsiteX21" fmla="*/ 2764213 w 3177070"/>
                  <a:gd name="connsiteY21" fmla="*/ 141976 h 3949428"/>
                  <a:gd name="connsiteX22" fmla="*/ 2761155 w 3177070"/>
                  <a:gd name="connsiteY22" fmla="*/ 1299 h 3949428"/>
                  <a:gd name="connsiteX23" fmla="*/ 2654118 w 3177070"/>
                  <a:gd name="connsiteY23" fmla="*/ 77754 h 3949428"/>
                  <a:gd name="connsiteX24" fmla="*/ 2580721 w 3177070"/>
                  <a:gd name="connsiteY24" fmla="*/ 175617 h 3949428"/>
                  <a:gd name="connsiteX25" fmla="*/ 2436986 w 3177070"/>
                  <a:gd name="connsiteY25" fmla="*/ 190907 h 3949428"/>
                  <a:gd name="connsiteX26" fmla="*/ 2403346 w 3177070"/>
                  <a:gd name="connsiteY26" fmla="*/ 352992 h 3949428"/>
                  <a:gd name="connsiteX27" fmla="*/ 2436986 w 3177070"/>
                  <a:gd name="connsiteY27" fmla="*/ 487552 h 3949428"/>
                  <a:gd name="connsiteX28" fmla="*/ 2378881 w 3177070"/>
                  <a:gd name="connsiteY28" fmla="*/ 573182 h 3949428"/>
                  <a:gd name="connsiteX29" fmla="*/ 2473685 w 3177070"/>
                  <a:gd name="connsiteY29" fmla="*/ 628229 h 3949428"/>
                  <a:gd name="connsiteX30" fmla="*/ 2492034 w 3177070"/>
                  <a:gd name="connsiteY30" fmla="*/ 830070 h 3949428"/>
                  <a:gd name="connsiteX31" fmla="*/ 2537907 w 3177070"/>
                  <a:gd name="connsiteY31" fmla="*/ 900408 h 3949428"/>
                  <a:gd name="connsiteX32" fmla="*/ 2522616 w 3177070"/>
                  <a:gd name="connsiteY32" fmla="*/ 1004387 h 3949428"/>
                  <a:gd name="connsiteX33" fmla="*/ 2443103 w 3177070"/>
                  <a:gd name="connsiteY33" fmla="*/ 1071667 h 3949428"/>
                  <a:gd name="connsiteX34" fmla="*/ 2446161 w 3177070"/>
                  <a:gd name="connsiteY34" fmla="*/ 1175646 h 3949428"/>
                  <a:gd name="connsiteX35" fmla="*/ 2406404 w 3177070"/>
                  <a:gd name="connsiteY35" fmla="*/ 1197053 h 3949428"/>
                  <a:gd name="connsiteX36" fmla="*/ 2366648 w 3177070"/>
                  <a:gd name="connsiteY36" fmla="*/ 1093075 h 3949428"/>
                  <a:gd name="connsiteX37" fmla="*/ 2253495 w 3177070"/>
                  <a:gd name="connsiteY37" fmla="*/ 1093075 h 3949428"/>
                  <a:gd name="connsiteX38" fmla="*/ 2195389 w 3177070"/>
                  <a:gd name="connsiteY38" fmla="*/ 1163413 h 3949428"/>
                  <a:gd name="connsiteX39" fmla="*/ 2238204 w 3177070"/>
                  <a:gd name="connsiteY39" fmla="*/ 1239868 h 3949428"/>
                  <a:gd name="connsiteX40" fmla="*/ 2183156 w 3177070"/>
                  <a:gd name="connsiteY40" fmla="*/ 1389720 h 3949428"/>
                  <a:gd name="connsiteX41" fmla="*/ 2140341 w 3177070"/>
                  <a:gd name="connsiteY41" fmla="*/ 1398894 h 3949428"/>
                  <a:gd name="connsiteX42" fmla="*/ 2134225 w 3177070"/>
                  <a:gd name="connsiteY42" fmla="*/ 1426418 h 3949428"/>
                  <a:gd name="connsiteX43" fmla="*/ 2201505 w 3177070"/>
                  <a:gd name="connsiteY43" fmla="*/ 1450883 h 3949428"/>
                  <a:gd name="connsiteX44" fmla="*/ 2180098 w 3177070"/>
                  <a:gd name="connsiteY44" fmla="*/ 1505931 h 3949428"/>
                  <a:gd name="connsiteX45" fmla="*/ 2146458 w 3177070"/>
                  <a:gd name="connsiteY45" fmla="*/ 1560978 h 3949428"/>
                  <a:gd name="connsiteX46" fmla="*/ 2088352 w 3177070"/>
                  <a:gd name="connsiteY46" fmla="*/ 1603793 h 3949428"/>
                  <a:gd name="connsiteX47" fmla="*/ 2027188 w 3177070"/>
                  <a:gd name="connsiteY47" fmla="*/ 1600735 h 3949428"/>
                  <a:gd name="connsiteX48" fmla="*/ 2030246 w 3177070"/>
                  <a:gd name="connsiteY48" fmla="*/ 1652724 h 3949428"/>
                  <a:gd name="connsiteX49" fmla="*/ 2039421 w 3177070"/>
                  <a:gd name="connsiteY49" fmla="*/ 1738354 h 3949428"/>
                  <a:gd name="connsiteX50" fmla="*/ 1990490 w 3177070"/>
                  <a:gd name="connsiteY50" fmla="*/ 1784227 h 3949428"/>
                  <a:gd name="connsiteX51" fmla="*/ 2005781 w 3177070"/>
                  <a:gd name="connsiteY51" fmla="*/ 1854565 h 3949428"/>
                  <a:gd name="connsiteX52" fmla="*/ 2005781 w 3177070"/>
                  <a:gd name="connsiteY52" fmla="*/ 1912671 h 3949428"/>
                  <a:gd name="connsiteX53" fmla="*/ 1926268 w 3177070"/>
                  <a:gd name="connsiteY53" fmla="*/ 1875972 h 3949428"/>
                  <a:gd name="connsiteX54" fmla="*/ 1950733 w 3177070"/>
                  <a:gd name="connsiteY54" fmla="*/ 1796459 h 3949428"/>
                  <a:gd name="connsiteX55" fmla="*/ 1944617 w 3177070"/>
                  <a:gd name="connsiteY55" fmla="*/ 1738354 h 3949428"/>
                  <a:gd name="connsiteX56" fmla="*/ 1877337 w 3177070"/>
                  <a:gd name="connsiteY56" fmla="*/ 1738354 h 3949428"/>
                  <a:gd name="connsiteX57" fmla="*/ 1825347 w 3177070"/>
                  <a:gd name="connsiteY57" fmla="*/ 1701655 h 3949428"/>
                  <a:gd name="connsiteX58" fmla="*/ 1733602 w 3177070"/>
                  <a:gd name="connsiteY58" fmla="*/ 1689423 h 3949428"/>
                  <a:gd name="connsiteX59" fmla="*/ 1684671 w 3177070"/>
                  <a:gd name="connsiteY59" fmla="*/ 1729179 h 3949428"/>
                  <a:gd name="connsiteX60" fmla="*/ 1629623 w 3177070"/>
                  <a:gd name="connsiteY60" fmla="*/ 1744470 h 3949428"/>
                  <a:gd name="connsiteX61" fmla="*/ 1543994 w 3177070"/>
                  <a:gd name="connsiteY61" fmla="*/ 1707772 h 3949428"/>
                  <a:gd name="connsiteX62" fmla="*/ 1510353 w 3177070"/>
                  <a:gd name="connsiteY62" fmla="*/ 1661899 h 3949428"/>
                  <a:gd name="connsiteX63" fmla="*/ 1375793 w 3177070"/>
                  <a:gd name="connsiteY63" fmla="*/ 1759761 h 3949428"/>
                  <a:gd name="connsiteX64" fmla="*/ 1238174 w 3177070"/>
                  <a:gd name="connsiteY64" fmla="*/ 1768936 h 3949428"/>
                  <a:gd name="connsiteX65" fmla="*/ 1186185 w 3177070"/>
                  <a:gd name="connsiteY65" fmla="*/ 2007475 h 3949428"/>
                  <a:gd name="connsiteX66" fmla="*/ 910947 w 3177070"/>
                  <a:gd name="connsiteY66" fmla="*/ 2090046 h 3949428"/>
                  <a:gd name="connsiteX67" fmla="*/ 947646 w 3177070"/>
                  <a:gd name="connsiteY67" fmla="*/ 2135919 h 3949428"/>
                  <a:gd name="connsiteX68" fmla="*/ 846725 w 3177070"/>
                  <a:gd name="connsiteY68" fmla="*/ 2178734 h 3949428"/>
                  <a:gd name="connsiteX69" fmla="*/ 709107 w 3177070"/>
                  <a:gd name="connsiteY69" fmla="*/ 2123686 h 3949428"/>
                  <a:gd name="connsiteX70" fmla="*/ 678525 w 3177070"/>
                  <a:gd name="connsiteY70" fmla="*/ 2071697 h 3949428"/>
                  <a:gd name="connsiteX71" fmla="*/ 699932 w 3177070"/>
                  <a:gd name="connsiteY71" fmla="*/ 2038057 h 3949428"/>
                  <a:gd name="connsiteX72" fmla="*/ 553139 w 3177070"/>
                  <a:gd name="connsiteY72" fmla="*/ 2028882 h 3949428"/>
                  <a:gd name="connsiteX73" fmla="*/ 592895 w 3177070"/>
                  <a:gd name="connsiteY73" fmla="*/ 2145093 h 3949428"/>
                  <a:gd name="connsiteX74" fmla="*/ 602070 w 3177070"/>
                  <a:gd name="connsiteY74" fmla="*/ 2227665 h 3949428"/>
                  <a:gd name="connsiteX75" fmla="*/ 644885 w 3177070"/>
                  <a:gd name="connsiteY75" fmla="*/ 2328585 h 3949428"/>
                  <a:gd name="connsiteX76" fmla="*/ 617361 w 3177070"/>
                  <a:gd name="connsiteY76" fmla="*/ 2337760 h 3949428"/>
                  <a:gd name="connsiteX77" fmla="*/ 476684 w 3177070"/>
                  <a:gd name="connsiteY77" fmla="*/ 2288829 h 3949428"/>
                  <a:gd name="connsiteX78" fmla="*/ 219796 w 3177070"/>
                  <a:gd name="connsiteY78" fmla="*/ 2236839 h 3949428"/>
                  <a:gd name="connsiteX79" fmla="*/ 5725 w 3177070"/>
                  <a:gd name="connsiteY79" fmla="*/ 2261306 h 3949428"/>
                  <a:gd name="connsiteX80" fmla="*/ 30190 w 3177070"/>
                  <a:gd name="connsiteY80" fmla="*/ 2408098 h 3949428"/>
                  <a:gd name="connsiteX81" fmla="*/ 348242 w 3177070"/>
                  <a:gd name="connsiteY81" fmla="*/ 2576299 h 3949428"/>
                  <a:gd name="connsiteX82" fmla="*/ 3177070 w 3177070"/>
                  <a:gd name="connsiteY82" fmla="*/ 3949428 h 3949428"/>
                  <a:gd name="connsiteX0" fmla="*/ 3155662 w 3177070"/>
                  <a:gd name="connsiteY0" fmla="*/ 903467 h 3949428"/>
                  <a:gd name="connsiteX1" fmla="*/ 3082265 w 3177070"/>
                  <a:gd name="connsiteY1" fmla="*/ 872885 h 3949428"/>
                  <a:gd name="connsiteX2" fmla="*/ 3008869 w 3177070"/>
                  <a:gd name="connsiteY2" fmla="*/ 982980 h 3949428"/>
                  <a:gd name="connsiteX3" fmla="*/ 2904890 w 3177070"/>
                  <a:gd name="connsiteY3" fmla="*/ 1056376 h 3949428"/>
                  <a:gd name="connsiteX4" fmla="*/ 2810086 w 3177070"/>
                  <a:gd name="connsiteY4" fmla="*/ 1001329 h 3949428"/>
                  <a:gd name="connsiteX5" fmla="*/ 2877366 w 3177070"/>
                  <a:gd name="connsiteY5" fmla="*/ 921816 h 3949428"/>
                  <a:gd name="connsiteX6" fmla="*/ 2761155 w 3177070"/>
                  <a:gd name="connsiteY6" fmla="*/ 921816 h 3949428"/>
                  <a:gd name="connsiteX7" fmla="*/ 2681642 w 3177070"/>
                  <a:gd name="connsiteY7" fmla="*/ 903467 h 3949428"/>
                  <a:gd name="connsiteX8" fmla="*/ 2696933 w 3177070"/>
                  <a:gd name="connsiteY8" fmla="*/ 827012 h 3949428"/>
                  <a:gd name="connsiteX9" fmla="*/ 2635769 w 3177070"/>
                  <a:gd name="connsiteY9" fmla="*/ 771964 h 3949428"/>
                  <a:gd name="connsiteX10" fmla="*/ 2623536 w 3177070"/>
                  <a:gd name="connsiteY10" fmla="*/ 692451 h 3949428"/>
                  <a:gd name="connsiteX11" fmla="*/ 2654118 w 3177070"/>
                  <a:gd name="connsiteY11" fmla="*/ 600705 h 3949428"/>
                  <a:gd name="connsiteX12" fmla="*/ 2758097 w 3177070"/>
                  <a:gd name="connsiteY12" fmla="*/ 726091 h 3949428"/>
                  <a:gd name="connsiteX13" fmla="*/ 2831493 w 3177070"/>
                  <a:gd name="connsiteY13" fmla="*/ 695509 h 3949428"/>
                  <a:gd name="connsiteX14" fmla="*/ 2803970 w 3177070"/>
                  <a:gd name="connsiteY14" fmla="*/ 591531 h 3949428"/>
                  <a:gd name="connsiteX15" fmla="*/ 2693875 w 3177070"/>
                  <a:gd name="connsiteY15" fmla="*/ 533425 h 3949428"/>
                  <a:gd name="connsiteX16" fmla="*/ 2733631 w 3177070"/>
                  <a:gd name="connsiteY16" fmla="*/ 404981 h 3949428"/>
                  <a:gd name="connsiteX17" fmla="*/ 2776446 w 3177070"/>
                  <a:gd name="connsiteY17" fmla="*/ 435563 h 3949428"/>
                  <a:gd name="connsiteX18" fmla="*/ 2828435 w 3177070"/>
                  <a:gd name="connsiteY18" fmla="*/ 325468 h 3949428"/>
                  <a:gd name="connsiteX19" fmla="*/ 2758097 w 3177070"/>
                  <a:gd name="connsiteY19" fmla="*/ 322410 h 3949428"/>
                  <a:gd name="connsiteX20" fmla="*/ 2709166 w 3177070"/>
                  <a:gd name="connsiteY20" fmla="*/ 224548 h 3949428"/>
                  <a:gd name="connsiteX21" fmla="*/ 2764213 w 3177070"/>
                  <a:gd name="connsiteY21" fmla="*/ 141976 h 3949428"/>
                  <a:gd name="connsiteX22" fmla="*/ 2761155 w 3177070"/>
                  <a:gd name="connsiteY22" fmla="*/ 1299 h 3949428"/>
                  <a:gd name="connsiteX23" fmla="*/ 2654118 w 3177070"/>
                  <a:gd name="connsiteY23" fmla="*/ 77754 h 3949428"/>
                  <a:gd name="connsiteX24" fmla="*/ 2580721 w 3177070"/>
                  <a:gd name="connsiteY24" fmla="*/ 175617 h 3949428"/>
                  <a:gd name="connsiteX25" fmla="*/ 2436986 w 3177070"/>
                  <a:gd name="connsiteY25" fmla="*/ 190907 h 3949428"/>
                  <a:gd name="connsiteX26" fmla="*/ 2403346 w 3177070"/>
                  <a:gd name="connsiteY26" fmla="*/ 352992 h 3949428"/>
                  <a:gd name="connsiteX27" fmla="*/ 2436986 w 3177070"/>
                  <a:gd name="connsiteY27" fmla="*/ 487552 h 3949428"/>
                  <a:gd name="connsiteX28" fmla="*/ 2378881 w 3177070"/>
                  <a:gd name="connsiteY28" fmla="*/ 573182 h 3949428"/>
                  <a:gd name="connsiteX29" fmla="*/ 2473685 w 3177070"/>
                  <a:gd name="connsiteY29" fmla="*/ 628229 h 3949428"/>
                  <a:gd name="connsiteX30" fmla="*/ 2492034 w 3177070"/>
                  <a:gd name="connsiteY30" fmla="*/ 830070 h 3949428"/>
                  <a:gd name="connsiteX31" fmla="*/ 2537907 w 3177070"/>
                  <a:gd name="connsiteY31" fmla="*/ 900408 h 3949428"/>
                  <a:gd name="connsiteX32" fmla="*/ 2522616 w 3177070"/>
                  <a:gd name="connsiteY32" fmla="*/ 1004387 h 3949428"/>
                  <a:gd name="connsiteX33" fmla="*/ 2443103 w 3177070"/>
                  <a:gd name="connsiteY33" fmla="*/ 1071667 h 3949428"/>
                  <a:gd name="connsiteX34" fmla="*/ 2446161 w 3177070"/>
                  <a:gd name="connsiteY34" fmla="*/ 1175646 h 3949428"/>
                  <a:gd name="connsiteX35" fmla="*/ 2406404 w 3177070"/>
                  <a:gd name="connsiteY35" fmla="*/ 1197053 h 3949428"/>
                  <a:gd name="connsiteX36" fmla="*/ 2366648 w 3177070"/>
                  <a:gd name="connsiteY36" fmla="*/ 1093075 h 3949428"/>
                  <a:gd name="connsiteX37" fmla="*/ 2253495 w 3177070"/>
                  <a:gd name="connsiteY37" fmla="*/ 1093075 h 3949428"/>
                  <a:gd name="connsiteX38" fmla="*/ 2195389 w 3177070"/>
                  <a:gd name="connsiteY38" fmla="*/ 1163413 h 3949428"/>
                  <a:gd name="connsiteX39" fmla="*/ 2238204 w 3177070"/>
                  <a:gd name="connsiteY39" fmla="*/ 1239868 h 3949428"/>
                  <a:gd name="connsiteX40" fmla="*/ 2183156 w 3177070"/>
                  <a:gd name="connsiteY40" fmla="*/ 1389720 h 3949428"/>
                  <a:gd name="connsiteX41" fmla="*/ 2140341 w 3177070"/>
                  <a:gd name="connsiteY41" fmla="*/ 1398894 h 3949428"/>
                  <a:gd name="connsiteX42" fmla="*/ 2134225 w 3177070"/>
                  <a:gd name="connsiteY42" fmla="*/ 1426418 h 3949428"/>
                  <a:gd name="connsiteX43" fmla="*/ 2201505 w 3177070"/>
                  <a:gd name="connsiteY43" fmla="*/ 1450883 h 3949428"/>
                  <a:gd name="connsiteX44" fmla="*/ 2180098 w 3177070"/>
                  <a:gd name="connsiteY44" fmla="*/ 1505931 h 3949428"/>
                  <a:gd name="connsiteX45" fmla="*/ 2146458 w 3177070"/>
                  <a:gd name="connsiteY45" fmla="*/ 1560978 h 3949428"/>
                  <a:gd name="connsiteX46" fmla="*/ 2088352 w 3177070"/>
                  <a:gd name="connsiteY46" fmla="*/ 1603793 h 3949428"/>
                  <a:gd name="connsiteX47" fmla="*/ 2027188 w 3177070"/>
                  <a:gd name="connsiteY47" fmla="*/ 1600735 h 3949428"/>
                  <a:gd name="connsiteX48" fmla="*/ 2030246 w 3177070"/>
                  <a:gd name="connsiteY48" fmla="*/ 1652724 h 3949428"/>
                  <a:gd name="connsiteX49" fmla="*/ 2039421 w 3177070"/>
                  <a:gd name="connsiteY49" fmla="*/ 1738354 h 3949428"/>
                  <a:gd name="connsiteX50" fmla="*/ 1990490 w 3177070"/>
                  <a:gd name="connsiteY50" fmla="*/ 1784227 h 3949428"/>
                  <a:gd name="connsiteX51" fmla="*/ 2005781 w 3177070"/>
                  <a:gd name="connsiteY51" fmla="*/ 1854565 h 3949428"/>
                  <a:gd name="connsiteX52" fmla="*/ 2005781 w 3177070"/>
                  <a:gd name="connsiteY52" fmla="*/ 1912671 h 3949428"/>
                  <a:gd name="connsiteX53" fmla="*/ 1926268 w 3177070"/>
                  <a:gd name="connsiteY53" fmla="*/ 1875972 h 3949428"/>
                  <a:gd name="connsiteX54" fmla="*/ 1950733 w 3177070"/>
                  <a:gd name="connsiteY54" fmla="*/ 1796459 h 3949428"/>
                  <a:gd name="connsiteX55" fmla="*/ 1944617 w 3177070"/>
                  <a:gd name="connsiteY55" fmla="*/ 1738354 h 3949428"/>
                  <a:gd name="connsiteX56" fmla="*/ 1877337 w 3177070"/>
                  <a:gd name="connsiteY56" fmla="*/ 1738354 h 3949428"/>
                  <a:gd name="connsiteX57" fmla="*/ 1825347 w 3177070"/>
                  <a:gd name="connsiteY57" fmla="*/ 1701655 h 3949428"/>
                  <a:gd name="connsiteX58" fmla="*/ 1733602 w 3177070"/>
                  <a:gd name="connsiteY58" fmla="*/ 1689423 h 3949428"/>
                  <a:gd name="connsiteX59" fmla="*/ 1684671 w 3177070"/>
                  <a:gd name="connsiteY59" fmla="*/ 1729179 h 3949428"/>
                  <a:gd name="connsiteX60" fmla="*/ 1629623 w 3177070"/>
                  <a:gd name="connsiteY60" fmla="*/ 1744470 h 3949428"/>
                  <a:gd name="connsiteX61" fmla="*/ 1543994 w 3177070"/>
                  <a:gd name="connsiteY61" fmla="*/ 1707772 h 3949428"/>
                  <a:gd name="connsiteX62" fmla="*/ 1510353 w 3177070"/>
                  <a:gd name="connsiteY62" fmla="*/ 1661899 h 3949428"/>
                  <a:gd name="connsiteX63" fmla="*/ 1375793 w 3177070"/>
                  <a:gd name="connsiteY63" fmla="*/ 1759761 h 3949428"/>
                  <a:gd name="connsiteX64" fmla="*/ 1238174 w 3177070"/>
                  <a:gd name="connsiteY64" fmla="*/ 1768936 h 3949428"/>
                  <a:gd name="connsiteX65" fmla="*/ 1186185 w 3177070"/>
                  <a:gd name="connsiteY65" fmla="*/ 2007475 h 3949428"/>
                  <a:gd name="connsiteX66" fmla="*/ 910947 w 3177070"/>
                  <a:gd name="connsiteY66" fmla="*/ 2090046 h 3949428"/>
                  <a:gd name="connsiteX67" fmla="*/ 947646 w 3177070"/>
                  <a:gd name="connsiteY67" fmla="*/ 2135919 h 3949428"/>
                  <a:gd name="connsiteX68" fmla="*/ 846725 w 3177070"/>
                  <a:gd name="connsiteY68" fmla="*/ 2178734 h 3949428"/>
                  <a:gd name="connsiteX69" fmla="*/ 709107 w 3177070"/>
                  <a:gd name="connsiteY69" fmla="*/ 2123686 h 3949428"/>
                  <a:gd name="connsiteX70" fmla="*/ 678525 w 3177070"/>
                  <a:gd name="connsiteY70" fmla="*/ 2071697 h 3949428"/>
                  <a:gd name="connsiteX71" fmla="*/ 699932 w 3177070"/>
                  <a:gd name="connsiteY71" fmla="*/ 2038057 h 3949428"/>
                  <a:gd name="connsiteX72" fmla="*/ 553139 w 3177070"/>
                  <a:gd name="connsiteY72" fmla="*/ 2028882 h 3949428"/>
                  <a:gd name="connsiteX73" fmla="*/ 592895 w 3177070"/>
                  <a:gd name="connsiteY73" fmla="*/ 2145093 h 3949428"/>
                  <a:gd name="connsiteX74" fmla="*/ 602070 w 3177070"/>
                  <a:gd name="connsiteY74" fmla="*/ 2227665 h 3949428"/>
                  <a:gd name="connsiteX75" fmla="*/ 644885 w 3177070"/>
                  <a:gd name="connsiteY75" fmla="*/ 2328585 h 3949428"/>
                  <a:gd name="connsiteX76" fmla="*/ 617361 w 3177070"/>
                  <a:gd name="connsiteY76" fmla="*/ 2337760 h 3949428"/>
                  <a:gd name="connsiteX77" fmla="*/ 476684 w 3177070"/>
                  <a:gd name="connsiteY77" fmla="*/ 2288829 h 3949428"/>
                  <a:gd name="connsiteX78" fmla="*/ 219796 w 3177070"/>
                  <a:gd name="connsiteY78" fmla="*/ 2236839 h 3949428"/>
                  <a:gd name="connsiteX79" fmla="*/ 5725 w 3177070"/>
                  <a:gd name="connsiteY79" fmla="*/ 2261306 h 3949428"/>
                  <a:gd name="connsiteX80" fmla="*/ 30190 w 3177070"/>
                  <a:gd name="connsiteY80" fmla="*/ 2408098 h 3949428"/>
                  <a:gd name="connsiteX81" fmla="*/ 348242 w 3177070"/>
                  <a:gd name="connsiteY81" fmla="*/ 2576299 h 3949428"/>
                  <a:gd name="connsiteX82" fmla="*/ 476688 w 3177070"/>
                  <a:gd name="connsiteY82" fmla="*/ 2640521 h 3949428"/>
                  <a:gd name="connsiteX83" fmla="*/ 3177070 w 3177070"/>
                  <a:gd name="connsiteY83" fmla="*/ 3949428 h 3949428"/>
                  <a:gd name="connsiteX0" fmla="*/ 4367712 w 4389120"/>
                  <a:gd name="connsiteY0" fmla="*/ 903467 h 4025883"/>
                  <a:gd name="connsiteX1" fmla="*/ 4294315 w 4389120"/>
                  <a:gd name="connsiteY1" fmla="*/ 872885 h 4025883"/>
                  <a:gd name="connsiteX2" fmla="*/ 4220919 w 4389120"/>
                  <a:gd name="connsiteY2" fmla="*/ 982980 h 4025883"/>
                  <a:gd name="connsiteX3" fmla="*/ 4116940 w 4389120"/>
                  <a:gd name="connsiteY3" fmla="*/ 1056376 h 4025883"/>
                  <a:gd name="connsiteX4" fmla="*/ 4022136 w 4389120"/>
                  <a:gd name="connsiteY4" fmla="*/ 1001329 h 4025883"/>
                  <a:gd name="connsiteX5" fmla="*/ 4089416 w 4389120"/>
                  <a:gd name="connsiteY5" fmla="*/ 921816 h 4025883"/>
                  <a:gd name="connsiteX6" fmla="*/ 3973205 w 4389120"/>
                  <a:gd name="connsiteY6" fmla="*/ 921816 h 4025883"/>
                  <a:gd name="connsiteX7" fmla="*/ 3893692 w 4389120"/>
                  <a:gd name="connsiteY7" fmla="*/ 903467 h 4025883"/>
                  <a:gd name="connsiteX8" fmla="*/ 3908983 w 4389120"/>
                  <a:gd name="connsiteY8" fmla="*/ 827012 h 4025883"/>
                  <a:gd name="connsiteX9" fmla="*/ 3847819 w 4389120"/>
                  <a:gd name="connsiteY9" fmla="*/ 771964 h 4025883"/>
                  <a:gd name="connsiteX10" fmla="*/ 3835586 w 4389120"/>
                  <a:gd name="connsiteY10" fmla="*/ 692451 h 4025883"/>
                  <a:gd name="connsiteX11" fmla="*/ 3866168 w 4389120"/>
                  <a:gd name="connsiteY11" fmla="*/ 600705 h 4025883"/>
                  <a:gd name="connsiteX12" fmla="*/ 3970147 w 4389120"/>
                  <a:gd name="connsiteY12" fmla="*/ 726091 h 4025883"/>
                  <a:gd name="connsiteX13" fmla="*/ 4043543 w 4389120"/>
                  <a:gd name="connsiteY13" fmla="*/ 695509 h 4025883"/>
                  <a:gd name="connsiteX14" fmla="*/ 4016020 w 4389120"/>
                  <a:gd name="connsiteY14" fmla="*/ 591531 h 4025883"/>
                  <a:gd name="connsiteX15" fmla="*/ 3905925 w 4389120"/>
                  <a:gd name="connsiteY15" fmla="*/ 533425 h 4025883"/>
                  <a:gd name="connsiteX16" fmla="*/ 3945681 w 4389120"/>
                  <a:gd name="connsiteY16" fmla="*/ 404981 h 4025883"/>
                  <a:gd name="connsiteX17" fmla="*/ 3988496 w 4389120"/>
                  <a:gd name="connsiteY17" fmla="*/ 435563 h 4025883"/>
                  <a:gd name="connsiteX18" fmla="*/ 4040485 w 4389120"/>
                  <a:gd name="connsiteY18" fmla="*/ 325468 h 4025883"/>
                  <a:gd name="connsiteX19" fmla="*/ 3970147 w 4389120"/>
                  <a:gd name="connsiteY19" fmla="*/ 322410 h 4025883"/>
                  <a:gd name="connsiteX20" fmla="*/ 3921216 w 4389120"/>
                  <a:gd name="connsiteY20" fmla="*/ 224548 h 4025883"/>
                  <a:gd name="connsiteX21" fmla="*/ 3976263 w 4389120"/>
                  <a:gd name="connsiteY21" fmla="*/ 141976 h 4025883"/>
                  <a:gd name="connsiteX22" fmla="*/ 3973205 w 4389120"/>
                  <a:gd name="connsiteY22" fmla="*/ 1299 h 4025883"/>
                  <a:gd name="connsiteX23" fmla="*/ 3866168 w 4389120"/>
                  <a:gd name="connsiteY23" fmla="*/ 77754 h 4025883"/>
                  <a:gd name="connsiteX24" fmla="*/ 3792771 w 4389120"/>
                  <a:gd name="connsiteY24" fmla="*/ 175617 h 4025883"/>
                  <a:gd name="connsiteX25" fmla="*/ 3649036 w 4389120"/>
                  <a:gd name="connsiteY25" fmla="*/ 190907 h 4025883"/>
                  <a:gd name="connsiteX26" fmla="*/ 3615396 w 4389120"/>
                  <a:gd name="connsiteY26" fmla="*/ 352992 h 4025883"/>
                  <a:gd name="connsiteX27" fmla="*/ 3649036 w 4389120"/>
                  <a:gd name="connsiteY27" fmla="*/ 487552 h 4025883"/>
                  <a:gd name="connsiteX28" fmla="*/ 3590931 w 4389120"/>
                  <a:gd name="connsiteY28" fmla="*/ 573182 h 4025883"/>
                  <a:gd name="connsiteX29" fmla="*/ 3685735 w 4389120"/>
                  <a:gd name="connsiteY29" fmla="*/ 628229 h 4025883"/>
                  <a:gd name="connsiteX30" fmla="*/ 3704084 w 4389120"/>
                  <a:gd name="connsiteY30" fmla="*/ 830070 h 4025883"/>
                  <a:gd name="connsiteX31" fmla="*/ 3749957 w 4389120"/>
                  <a:gd name="connsiteY31" fmla="*/ 900408 h 4025883"/>
                  <a:gd name="connsiteX32" fmla="*/ 3734666 w 4389120"/>
                  <a:gd name="connsiteY32" fmla="*/ 1004387 h 4025883"/>
                  <a:gd name="connsiteX33" fmla="*/ 3655153 w 4389120"/>
                  <a:gd name="connsiteY33" fmla="*/ 1071667 h 4025883"/>
                  <a:gd name="connsiteX34" fmla="*/ 3658211 w 4389120"/>
                  <a:gd name="connsiteY34" fmla="*/ 1175646 h 4025883"/>
                  <a:gd name="connsiteX35" fmla="*/ 3618454 w 4389120"/>
                  <a:gd name="connsiteY35" fmla="*/ 1197053 h 4025883"/>
                  <a:gd name="connsiteX36" fmla="*/ 3578698 w 4389120"/>
                  <a:gd name="connsiteY36" fmla="*/ 1093075 h 4025883"/>
                  <a:gd name="connsiteX37" fmla="*/ 3465545 w 4389120"/>
                  <a:gd name="connsiteY37" fmla="*/ 1093075 h 4025883"/>
                  <a:gd name="connsiteX38" fmla="*/ 3407439 w 4389120"/>
                  <a:gd name="connsiteY38" fmla="*/ 1163413 h 4025883"/>
                  <a:gd name="connsiteX39" fmla="*/ 3450254 w 4389120"/>
                  <a:gd name="connsiteY39" fmla="*/ 1239868 h 4025883"/>
                  <a:gd name="connsiteX40" fmla="*/ 3395206 w 4389120"/>
                  <a:gd name="connsiteY40" fmla="*/ 1389720 h 4025883"/>
                  <a:gd name="connsiteX41" fmla="*/ 3352391 w 4389120"/>
                  <a:gd name="connsiteY41" fmla="*/ 1398894 h 4025883"/>
                  <a:gd name="connsiteX42" fmla="*/ 3346275 w 4389120"/>
                  <a:gd name="connsiteY42" fmla="*/ 1426418 h 4025883"/>
                  <a:gd name="connsiteX43" fmla="*/ 3413555 w 4389120"/>
                  <a:gd name="connsiteY43" fmla="*/ 1450883 h 4025883"/>
                  <a:gd name="connsiteX44" fmla="*/ 3392148 w 4389120"/>
                  <a:gd name="connsiteY44" fmla="*/ 1505931 h 4025883"/>
                  <a:gd name="connsiteX45" fmla="*/ 3358508 w 4389120"/>
                  <a:gd name="connsiteY45" fmla="*/ 1560978 h 4025883"/>
                  <a:gd name="connsiteX46" fmla="*/ 3300402 w 4389120"/>
                  <a:gd name="connsiteY46" fmla="*/ 1603793 h 4025883"/>
                  <a:gd name="connsiteX47" fmla="*/ 3239238 w 4389120"/>
                  <a:gd name="connsiteY47" fmla="*/ 1600735 h 4025883"/>
                  <a:gd name="connsiteX48" fmla="*/ 3242296 w 4389120"/>
                  <a:gd name="connsiteY48" fmla="*/ 1652724 h 4025883"/>
                  <a:gd name="connsiteX49" fmla="*/ 3251471 w 4389120"/>
                  <a:gd name="connsiteY49" fmla="*/ 1738354 h 4025883"/>
                  <a:gd name="connsiteX50" fmla="*/ 3202540 w 4389120"/>
                  <a:gd name="connsiteY50" fmla="*/ 1784227 h 4025883"/>
                  <a:gd name="connsiteX51" fmla="*/ 3217831 w 4389120"/>
                  <a:gd name="connsiteY51" fmla="*/ 1854565 h 4025883"/>
                  <a:gd name="connsiteX52" fmla="*/ 3217831 w 4389120"/>
                  <a:gd name="connsiteY52" fmla="*/ 1912671 h 4025883"/>
                  <a:gd name="connsiteX53" fmla="*/ 3138318 w 4389120"/>
                  <a:gd name="connsiteY53" fmla="*/ 1875972 h 4025883"/>
                  <a:gd name="connsiteX54" fmla="*/ 3162783 w 4389120"/>
                  <a:gd name="connsiteY54" fmla="*/ 1796459 h 4025883"/>
                  <a:gd name="connsiteX55" fmla="*/ 3156667 w 4389120"/>
                  <a:gd name="connsiteY55" fmla="*/ 1738354 h 4025883"/>
                  <a:gd name="connsiteX56" fmla="*/ 3089387 w 4389120"/>
                  <a:gd name="connsiteY56" fmla="*/ 1738354 h 4025883"/>
                  <a:gd name="connsiteX57" fmla="*/ 3037397 w 4389120"/>
                  <a:gd name="connsiteY57" fmla="*/ 1701655 h 4025883"/>
                  <a:gd name="connsiteX58" fmla="*/ 2945652 w 4389120"/>
                  <a:gd name="connsiteY58" fmla="*/ 1689423 h 4025883"/>
                  <a:gd name="connsiteX59" fmla="*/ 2896721 w 4389120"/>
                  <a:gd name="connsiteY59" fmla="*/ 1729179 h 4025883"/>
                  <a:gd name="connsiteX60" fmla="*/ 2841673 w 4389120"/>
                  <a:gd name="connsiteY60" fmla="*/ 1744470 h 4025883"/>
                  <a:gd name="connsiteX61" fmla="*/ 2756044 w 4389120"/>
                  <a:gd name="connsiteY61" fmla="*/ 1707772 h 4025883"/>
                  <a:gd name="connsiteX62" fmla="*/ 2722403 w 4389120"/>
                  <a:gd name="connsiteY62" fmla="*/ 1661899 h 4025883"/>
                  <a:gd name="connsiteX63" fmla="*/ 2587843 w 4389120"/>
                  <a:gd name="connsiteY63" fmla="*/ 1759761 h 4025883"/>
                  <a:gd name="connsiteX64" fmla="*/ 2450224 w 4389120"/>
                  <a:gd name="connsiteY64" fmla="*/ 1768936 h 4025883"/>
                  <a:gd name="connsiteX65" fmla="*/ 2398235 w 4389120"/>
                  <a:gd name="connsiteY65" fmla="*/ 2007475 h 4025883"/>
                  <a:gd name="connsiteX66" fmla="*/ 2122997 w 4389120"/>
                  <a:gd name="connsiteY66" fmla="*/ 2090046 h 4025883"/>
                  <a:gd name="connsiteX67" fmla="*/ 2159696 w 4389120"/>
                  <a:gd name="connsiteY67" fmla="*/ 2135919 h 4025883"/>
                  <a:gd name="connsiteX68" fmla="*/ 2058775 w 4389120"/>
                  <a:gd name="connsiteY68" fmla="*/ 2178734 h 4025883"/>
                  <a:gd name="connsiteX69" fmla="*/ 1921157 w 4389120"/>
                  <a:gd name="connsiteY69" fmla="*/ 2123686 h 4025883"/>
                  <a:gd name="connsiteX70" fmla="*/ 1890575 w 4389120"/>
                  <a:gd name="connsiteY70" fmla="*/ 2071697 h 4025883"/>
                  <a:gd name="connsiteX71" fmla="*/ 1911982 w 4389120"/>
                  <a:gd name="connsiteY71" fmla="*/ 2038057 h 4025883"/>
                  <a:gd name="connsiteX72" fmla="*/ 1765189 w 4389120"/>
                  <a:gd name="connsiteY72" fmla="*/ 2028882 h 4025883"/>
                  <a:gd name="connsiteX73" fmla="*/ 1804945 w 4389120"/>
                  <a:gd name="connsiteY73" fmla="*/ 2145093 h 4025883"/>
                  <a:gd name="connsiteX74" fmla="*/ 1814120 w 4389120"/>
                  <a:gd name="connsiteY74" fmla="*/ 2227665 h 4025883"/>
                  <a:gd name="connsiteX75" fmla="*/ 1856935 w 4389120"/>
                  <a:gd name="connsiteY75" fmla="*/ 2328585 h 4025883"/>
                  <a:gd name="connsiteX76" fmla="*/ 1829411 w 4389120"/>
                  <a:gd name="connsiteY76" fmla="*/ 2337760 h 4025883"/>
                  <a:gd name="connsiteX77" fmla="*/ 1688734 w 4389120"/>
                  <a:gd name="connsiteY77" fmla="*/ 2288829 h 4025883"/>
                  <a:gd name="connsiteX78" fmla="*/ 1431846 w 4389120"/>
                  <a:gd name="connsiteY78" fmla="*/ 2236839 h 4025883"/>
                  <a:gd name="connsiteX79" fmla="*/ 1217775 w 4389120"/>
                  <a:gd name="connsiteY79" fmla="*/ 2261306 h 4025883"/>
                  <a:gd name="connsiteX80" fmla="*/ 1242240 w 4389120"/>
                  <a:gd name="connsiteY80" fmla="*/ 2408098 h 4025883"/>
                  <a:gd name="connsiteX81" fmla="*/ 1560292 w 4389120"/>
                  <a:gd name="connsiteY81" fmla="*/ 2576299 h 4025883"/>
                  <a:gd name="connsiteX82" fmla="*/ 70954 w 4389120"/>
                  <a:gd name="connsiteY82" fmla="*/ 4025883 h 4025883"/>
                  <a:gd name="connsiteX83" fmla="*/ 4389120 w 4389120"/>
                  <a:gd name="connsiteY83" fmla="*/ 3949428 h 4025883"/>
                  <a:gd name="connsiteX0" fmla="*/ 4635152 w 4656560"/>
                  <a:gd name="connsiteY0" fmla="*/ 903467 h 4025883"/>
                  <a:gd name="connsiteX1" fmla="*/ 4561755 w 4656560"/>
                  <a:gd name="connsiteY1" fmla="*/ 872885 h 4025883"/>
                  <a:gd name="connsiteX2" fmla="*/ 4488359 w 4656560"/>
                  <a:gd name="connsiteY2" fmla="*/ 982980 h 4025883"/>
                  <a:gd name="connsiteX3" fmla="*/ 4384380 w 4656560"/>
                  <a:gd name="connsiteY3" fmla="*/ 1056376 h 4025883"/>
                  <a:gd name="connsiteX4" fmla="*/ 4289576 w 4656560"/>
                  <a:gd name="connsiteY4" fmla="*/ 1001329 h 4025883"/>
                  <a:gd name="connsiteX5" fmla="*/ 4356856 w 4656560"/>
                  <a:gd name="connsiteY5" fmla="*/ 921816 h 4025883"/>
                  <a:gd name="connsiteX6" fmla="*/ 4240645 w 4656560"/>
                  <a:gd name="connsiteY6" fmla="*/ 921816 h 4025883"/>
                  <a:gd name="connsiteX7" fmla="*/ 4161132 w 4656560"/>
                  <a:gd name="connsiteY7" fmla="*/ 903467 h 4025883"/>
                  <a:gd name="connsiteX8" fmla="*/ 4176423 w 4656560"/>
                  <a:gd name="connsiteY8" fmla="*/ 827012 h 4025883"/>
                  <a:gd name="connsiteX9" fmla="*/ 4115259 w 4656560"/>
                  <a:gd name="connsiteY9" fmla="*/ 771964 h 4025883"/>
                  <a:gd name="connsiteX10" fmla="*/ 4103026 w 4656560"/>
                  <a:gd name="connsiteY10" fmla="*/ 692451 h 4025883"/>
                  <a:gd name="connsiteX11" fmla="*/ 4133608 w 4656560"/>
                  <a:gd name="connsiteY11" fmla="*/ 600705 h 4025883"/>
                  <a:gd name="connsiteX12" fmla="*/ 4237587 w 4656560"/>
                  <a:gd name="connsiteY12" fmla="*/ 726091 h 4025883"/>
                  <a:gd name="connsiteX13" fmla="*/ 4310983 w 4656560"/>
                  <a:gd name="connsiteY13" fmla="*/ 695509 h 4025883"/>
                  <a:gd name="connsiteX14" fmla="*/ 4283460 w 4656560"/>
                  <a:gd name="connsiteY14" fmla="*/ 591531 h 4025883"/>
                  <a:gd name="connsiteX15" fmla="*/ 4173365 w 4656560"/>
                  <a:gd name="connsiteY15" fmla="*/ 533425 h 4025883"/>
                  <a:gd name="connsiteX16" fmla="*/ 4213121 w 4656560"/>
                  <a:gd name="connsiteY16" fmla="*/ 404981 h 4025883"/>
                  <a:gd name="connsiteX17" fmla="*/ 4255936 w 4656560"/>
                  <a:gd name="connsiteY17" fmla="*/ 435563 h 4025883"/>
                  <a:gd name="connsiteX18" fmla="*/ 4307925 w 4656560"/>
                  <a:gd name="connsiteY18" fmla="*/ 325468 h 4025883"/>
                  <a:gd name="connsiteX19" fmla="*/ 4237587 w 4656560"/>
                  <a:gd name="connsiteY19" fmla="*/ 322410 h 4025883"/>
                  <a:gd name="connsiteX20" fmla="*/ 4188656 w 4656560"/>
                  <a:gd name="connsiteY20" fmla="*/ 224548 h 4025883"/>
                  <a:gd name="connsiteX21" fmla="*/ 4243703 w 4656560"/>
                  <a:gd name="connsiteY21" fmla="*/ 141976 h 4025883"/>
                  <a:gd name="connsiteX22" fmla="*/ 4240645 w 4656560"/>
                  <a:gd name="connsiteY22" fmla="*/ 1299 h 4025883"/>
                  <a:gd name="connsiteX23" fmla="*/ 4133608 w 4656560"/>
                  <a:gd name="connsiteY23" fmla="*/ 77754 h 4025883"/>
                  <a:gd name="connsiteX24" fmla="*/ 4060211 w 4656560"/>
                  <a:gd name="connsiteY24" fmla="*/ 175617 h 4025883"/>
                  <a:gd name="connsiteX25" fmla="*/ 3916476 w 4656560"/>
                  <a:gd name="connsiteY25" fmla="*/ 190907 h 4025883"/>
                  <a:gd name="connsiteX26" fmla="*/ 3882836 w 4656560"/>
                  <a:gd name="connsiteY26" fmla="*/ 352992 h 4025883"/>
                  <a:gd name="connsiteX27" fmla="*/ 3916476 w 4656560"/>
                  <a:gd name="connsiteY27" fmla="*/ 487552 h 4025883"/>
                  <a:gd name="connsiteX28" fmla="*/ 3858371 w 4656560"/>
                  <a:gd name="connsiteY28" fmla="*/ 573182 h 4025883"/>
                  <a:gd name="connsiteX29" fmla="*/ 3953175 w 4656560"/>
                  <a:gd name="connsiteY29" fmla="*/ 628229 h 4025883"/>
                  <a:gd name="connsiteX30" fmla="*/ 3971524 w 4656560"/>
                  <a:gd name="connsiteY30" fmla="*/ 830070 h 4025883"/>
                  <a:gd name="connsiteX31" fmla="*/ 4017397 w 4656560"/>
                  <a:gd name="connsiteY31" fmla="*/ 900408 h 4025883"/>
                  <a:gd name="connsiteX32" fmla="*/ 4002106 w 4656560"/>
                  <a:gd name="connsiteY32" fmla="*/ 1004387 h 4025883"/>
                  <a:gd name="connsiteX33" fmla="*/ 3922593 w 4656560"/>
                  <a:gd name="connsiteY33" fmla="*/ 1071667 h 4025883"/>
                  <a:gd name="connsiteX34" fmla="*/ 3925651 w 4656560"/>
                  <a:gd name="connsiteY34" fmla="*/ 1175646 h 4025883"/>
                  <a:gd name="connsiteX35" fmla="*/ 3885894 w 4656560"/>
                  <a:gd name="connsiteY35" fmla="*/ 1197053 h 4025883"/>
                  <a:gd name="connsiteX36" fmla="*/ 3846138 w 4656560"/>
                  <a:gd name="connsiteY36" fmla="*/ 1093075 h 4025883"/>
                  <a:gd name="connsiteX37" fmla="*/ 3732985 w 4656560"/>
                  <a:gd name="connsiteY37" fmla="*/ 1093075 h 4025883"/>
                  <a:gd name="connsiteX38" fmla="*/ 3674879 w 4656560"/>
                  <a:gd name="connsiteY38" fmla="*/ 1163413 h 4025883"/>
                  <a:gd name="connsiteX39" fmla="*/ 3717694 w 4656560"/>
                  <a:gd name="connsiteY39" fmla="*/ 1239868 h 4025883"/>
                  <a:gd name="connsiteX40" fmla="*/ 3662646 w 4656560"/>
                  <a:gd name="connsiteY40" fmla="*/ 1389720 h 4025883"/>
                  <a:gd name="connsiteX41" fmla="*/ 3619831 w 4656560"/>
                  <a:gd name="connsiteY41" fmla="*/ 1398894 h 4025883"/>
                  <a:gd name="connsiteX42" fmla="*/ 3613715 w 4656560"/>
                  <a:gd name="connsiteY42" fmla="*/ 1426418 h 4025883"/>
                  <a:gd name="connsiteX43" fmla="*/ 3680995 w 4656560"/>
                  <a:gd name="connsiteY43" fmla="*/ 1450883 h 4025883"/>
                  <a:gd name="connsiteX44" fmla="*/ 3659588 w 4656560"/>
                  <a:gd name="connsiteY44" fmla="*/ 1505931 h 4025883"/>
                  <a:gd name="connsiteX45" fmla="*/ 3625948 w 4656560"/>
                  <a:gd name="connsiteY45" fmla="*/ 1560978 h 4025883"/>
                  <a:gd name="connsiteX46" fmla="*/ 3567842 w 4656560"/>
                  <a:gd name="connsiteY46" fmla="*/ 1603793 h 4025883"/>
                  <a:gd name="connsiteX47" fmla="*/ 3506678 w 4656560"/>
                  <a:gd name="connsiteY47" fmla="*/ 1600735 h 4025883"/>
                  <a:gd name="connsiteX48" fmla="*/ 3509736 w 4656560"/>
                  <a:gd name="connsiteY48" fmla="*/ 1652724 h 4025883"/>
                  <a:gd name="connsiteX49" fmla="*/ 3518911 w 4656560"/>
                  <a:gd name="connsiteY49" fmla="*/ 1738354 h 4025883"/>
                  <a:gd name="connsiteX50" fmla="*/ 3469980 w 4656560"/>
                  <a:gd name="connsiteY50" fmla="*/ 1784227 h 4025883"/>
                  <a:gd name="connsiteX51" fmla="*/ 3485271 w 4656560"/>
                  <a:gd name="connsiteY51" fmla="*/ 1854565 h 4025883"/>
                  <a:gd name="connsiteX52" fmla="*/ 3485271 w 4656560"/>
                  <a:gd name="connsiteY52" fmla="*/ 1912671 h 4025883"/>
                  <a:gd name="connsiteX53" fmla="*/ 3405758 w 4656560"/>
                  <a:gd name="connsiteY53" fmla="*/ 1875972 h 4025883"/>
                  <a:gd name="connsiteX54" fmla="*/ 3430223 w 4656560"/>
                  <a:gd name="connsiteY54" fmla="*/ 1796459 h 4025883"/>
                  <a:gd name="connsiteX55" fmla="*/ 3424107 w 4656560"/>
                  <a:gd name="connsiteY55" fmla="*/ 1738354 h 4025883"/>
                  <a:gd name="connsiteX56" fmla="*/ 3356827 w 4656560"/>
                  <a:gd name="connsiteY56" fmla="*/ 1738354 h 4025883"/>
                  <a:gd name="connsiteX57" fmla="*/ 3304837 w 4656560"/>
                  <a:gd name="connsiteY57" fmla="*/ 1701655 h 4025883"/>
                  <a:gd name="connsiteX58" fmla="*/ 3213092 w 4656560"/>
                  <a:gd name="connsiteY58" fmla="*/ 1689423 h 4025883"/>
                  <a:gd name="connsiteX59" fmla="*/ 3164161 w 4656560"/>
                  <a:gd name="connsiteY59" fmla="*/ 1729179 h 4025883"/>
                  <a:gd name="connsiteX60" fmla="*/ 3109113 w 4656560"/>
                  <a:gd name="connsiteY60" fmla="*/ 1744470 h 4025883"/>
                  <a:gd name="connsiteX61" fmla="*/ 3023484 w 4656560"/>
                  <a:gd name="connsiteY61" fmla="*/ 1707772 h 4025883"/>
                  <a:gd name="connsiteX62" fmla="*/ 2989843 w 4656560"/>
                  <a:gd name="connsiteY62" fmla="*/ 1661899 h 4025883"/>
                  <a:gd name="connsiteX63" fmla="*/ 2855283 w 4656560"/>
                  <a:gd name="connsiteY63" fmla="*/ 1759761 h 4025883"/>
                  <a:gd name="connsiteX64" fmla="*/ 2717664 w 4656560"/>
                  <a:gd name="connsiteY64" fmla="*/ 1768936 h 4025883"/>
                  <a:gd name="connsiteX65" fmla="*/ 2665675 w 4656560"/>
                  <a:gd name="connsiteY65" fmla="*/ 2007475 h 4025883"/>
                  <a:gd name="connsiteX66" fmla="*/ 2390437 w 4656560"/>
                  <a:gd name="connsiteY66" fmla="*/ 2090046 h 4025883"/>
                  <a:gd name="connsiteX67" fmla="*/ 2427136 w 4656560"/>
                  <a:gd name="connsiteY67" fmla="*/ 2135919 h 4025883"/>
                  <a:gd name="connsiteX68" fmla="*/ 2326215 w 4656560"/>
                  <a:gd name="connsiteY68" fmla="*/ 2178734 h 4025883"/>
                  <a:gd name="connsiteX69" fmla="*/ 2188597 w 4656560"/>
                  <a:gd name="connsiteY69" fmla="*/ 2123686 h 4025883"/>
                  <a:gd name="connsiteX70" fmla="*/ 2158015 w 4656560"/>
                  <a:gd name="connsiteY70" fmla="*/ 2071697 h 4025883"/>
                  <a:gd name="connsiteX71" fmla="*/ 2179422 w 4656560"/>
                  <a:gd name="connsiteY71" fmla="*/ 2038057 h 4025883"/>
                  <a:gd name="connsiteX72" fmla="*/ 2032629 w 4656560"/>
                  <a:gd name="connsiteY72" fmla="*/ 2028882 h 4025883"/>
                  <a:gd name="connsiteX73" fmla="*/ 2072385 w 4656560"/>
                  <a:gd name="connsiteY73" fmla="*/ 2145093 h 4025883"/>
                  <a:gd name="connsiteX74" fmla="*/ 2081560 w 4656560"/>
                  <a:gd name="connsiteY74" fmla="*/ 2227665 h 4025883"/>
                  <a:gd name="connsiteX75" fmla="*/ 2124375 w 4656560"/>
                  <a:gd name="connsiteY75" fmla="*/ 2328585 h 4025883"/>
                  <a:gd name="connsiteX76" fmla="*/ 2096851 w 4656560"/>
                  <a:gd name="connsiteY76" fmla="*/ 2337760 h 4025883"/>
                  <a:gd name="connsiteX77" fmla="*/ 1956174 w 4656560"/>
                  <a:gd name="connsiteY77" fmla="*/ 2288829 h 4025883"/>
                  <a:gd name="connsiteX78" fmla="*/ 1699286 w 4656560"/>
                  <a:gd name="connsiteY78" fmla="*/ 2236839 h 4025883"/>
                  <a:gd name="connsiteX79" fmla="*/ 1485215 w 4656560"/>
                  <a:gd name="connsiteY79" fmla="*/ 2261306 h 4025883"/>
                  <a:gd name="connsiteX80" fmla="*/ 1509680 w 4656560"/>
                  <a:gd name="connsiteY80" fmla="*/ 2408098 h 4025883"/>
                  <a:gd name="connsiteX81" fmla="*/ 1827732 w 4656560"/>
                  <a:gd name="connsiteY81" fmla="*/ 2576299 h 4025883"/>
                  <a:gd name="connsiteX82" fmla="*/ 451546 w 4656560"/>
                  <a:gd name="connsiteY82" fmla="*/ 3628318 h 4025883"/>
                  <a:gd name="connsiteX83" fmla="*/ 338394 w 4656560"/>
                  <a:gd name="connsiteY83" fmla="*/ 4025883 h 4025883"/>
                  <a:gd name="connsiteX84" fmla="*/ 4656560 w 4656560"/>
                  <a:gd name="connsiteY84" fmla="*/ 3949428 h 4025883"/>
                  <a:gd name="connsiteX0" fmla="*/ 4669977 w 4691385"/>
                  <a:gd name="connsiteY0" fmla="*/ 903467 h 4025883"/>
                  <a:gd name="connsiteX1" fmla="*/ 4596580 w 4691385"/>
                  <a:gd name="connsiteY1" fmla="*/ 872885 h 4025883"/>
                  <a:gd name="connsiteX2" fmla="*/ 4523184 w 4691385"/>
                  <a:gd name="connsiteY2" fmla="*/ 982980 h 4025883"/>
                  <a:gd name="connsiteX3" fmla="*/ 4419205 w 4691385"/>
                  <a:gd name="connsiteY3" fmla="*/ 1056376 h 4025883"/>
                  <a:gd name="connsiteX4" fmla="*/ 4324401 w 4691385"/>
                  <a:gd name="connsiteY4" fmla="*/ 1001329 h 4025883"/>
                  <a:gd name="connsiteX5" fmla="*/ 4391681 w 4691385"/>
                  <a:gd name="connsiteY5" fmla="*/ 921816 h 4025883"/>
                  <a:gd name="connsiteX6" fmla="*/ 4275470 w 4691385"/>
                  <a:gd name="connsiteY6" fmla="*/ 921816 h 4025883"/>
                  <a:gd name="connsiteX7" fmla="*/ 4195957 w 4691385"/>
                  <a:gd name="connsiteY7" fmla="*/ 903467 h 4025883"/>
                  <a:gd name="connsiteX8" fmla="*/ 4211248 w 4691385"/>
                  <a:gd name="connsiteY8" fmla="*/ 827012 h 4025883"/>
                  <a:gd name="connsiteX9" fmla="*/ 4150084 w 4691385"/>
                  <a:gd name="connsiteY9" fmla="*/ 771964 h 4025883"/>
                  <a:gd name="connsiteX10" fmla="*/ 4137851 w 4691385"/>
                  <a:gd name="connsiteY10" fmla="*/ 692451 h 4025883"/>
                  <a:gd name="connsiteX11" fmla="*/ 4168433 w 4691385"/>
                  <a:gd name="connsiteY11" fmla="*/ 600705 h 4025883"/>
                  <a:gd name="connsiteX12" fmla="*/ 4272412 w 4691385"/>
                  <a:gd name="connsiteY12" fmla="*/ 726091 h 4025883"/>
                  <a:gd name="connsiteX13" fmla="*/ 4345808 w 4691385"/>
                  <a:gd name="connsiteY13" fmla="*/ 695509 h 4025883"/>
                  <a:gd name="connsiteX14" fmla="*/ 4318285 w 4691385"/>
                  <a:gd name="connsiteY14" fmla="*/ 591531 h 4025883"/>
                  <a:gd name="connsiteX15" fmla="*/ 4208190 w 4691385"/>
                  <a:gd name="connsiteY15" fmla="*/ 533425 h 4025883"/>
                  <a:gd name="connsiteX16" fmla="*/ 4247946 w 4691385"/>
                  <a:gd name="connsiteY16" fmla="*/ 404981 h 4025883"/>
                  <a:gd name="connsiteX17" fmla="*/ 4290761 w 4691385"/>
                  <a:gd name="connsiteY17" fmla="*/ 435563 h 4025883"/>
                  <a:gd name="connsiteX18" fmla="*/ 4342750 w 4691385"/>
                  <a:gd name="connsiteY18" fmla="*/ 325468 h 4025883"/>
                  <a:gd name="connsiteX19" fmla="*/ 4272412 w 4691385"/>
                  <a:gd name="connsiteY19" fmla="*/ 322410 h 4025883"/>
                  <a:gd name="connsiteX20" fmla="*/ 4223481 w 4691385"/>
                  <a:gd name="connsiteY20" fmla="*/ 224548 h 4025883"/>
                  <a:gd name="connsiteX21" fmla="*/ 4278528 w 4691385"/>
                  <a:gd name="connsiteY21" fmla="*/ 141976 h 4025883"/>
                  <a:gd name="connsiteX22" fmla="*/ 4275470 w 4691385"/>
                  <a:gd name="connsiteY22" fmla="*/ 1299 h 4025883"/>
                  <a:gd name="connsiteX23" fmla="*/ 4168433 w 4691385"/>
                  <a:gd name="connsiteY23" fmla="*/ 77754 h 4025883"/>
                  <a:gd name="connsiteX24" fmla="*/ 4095036 w 4691385"/>
                  <a:gd name="connsiteY24" fmla="*/ 175617 h 4025883"/>
                  <a:gd name="connsiteX25" fmla="*/ 3951301 w 4691385"/>
                  <a:gd name="connsiteY25" fmla="*/ 190907 h 4025883"/>
                  <a:gd name="connsiteX26" fmla="*/ 3917661 w 4691385"/>
                  <a:gd name="connsiteY26" fmla="*/ 352992 h 4025883"/>
                  <a:gd name="connsiteX27" fmla="*/ 3951301 w 4691385"/>
                  <a:gd name="connsiteY27" fmla="*/ 487552 h 4025883"/>
                  <a:gd name="connsiteX28" fmla="*/ 3893196 w 4691385"/>
                  <a:gd name="connsiteY28" fmla="*/ 573182 h 4025883"/>
                  <a:gd name="connsiteX29" fmla="*/ 3988000 w 4691385"/>
                  <a:gd name="connsiteY29" fmla="*/ 628229 h 4025883"/>
                  <a:gd name="connsiteX30" fmla="*/ 4006349 w 4691385"/>
                  <a:gd name="connsiteY30" fmla="*/ 830070 h 4025883"/>
                  <a:gd name="connsiteX31" fmla="*/ 4052222 w 4691385"/>
                  <a:gd name="connsiteY31" fmla="*/ 900408 h 4025883"/>
                  <a:gd name="connsiteX32" fmla="*/ 4036931 w 4691385"/>
                  <a:gd name="connsiteY32" fmla="*/ 1004387 h 4025883"/>
                  <a:gd name="connsiteX33" fmla="*/ 3957418 w 4691385"/>
                  <a:gd name="connsiteY33" fmla="*/ 1071667 h 4025883"/>
                  <a:gd name="connsiteX34" fmla="*/ 3960476 w 4691385"/>
                  <a:gd name="connsiteY34" fmla="*/ 1175646 h 4025883"/>
                  <a:gd name="connsiteX35" fmla="*/ 3920719 w 4691385"/>
                  <a:gd name="connsiteY35" fmla="*/ 1197053 h 4025883"/>
                  <a:gd name="connsiteX36" fmla="*/ 3880963 w 4691385"/>
                  <a:gd name="connsiteY36" fmla="*/ 1093075 h 4025883"/>
                  <a:gd name="connsiteX37" fmla="*/ 3767810 w 4691385"/>
                  <a:gd name="connsiteY37" fmla="*/ 1093075 h 4025883"/>
                  <a:gd name="connsiteX38" fmla="*/ 3709704 w 4691385"/>
                  <a:gd name="connsiteY38" fmla="*/ 1163413 h 4025883"/>
                  <a:gd name="connsiteX39" fmla="*/ 3752519 w 4691385"/>
                  <a:gd name="connsiteY39" fmla="*/ 1239868 h 4025883"/>
                  <a:gd name="connsiteX40" fmla="*/ 3697471 w 4691385"/>
                  <a:gd name="connsiteY40" fmla="*/ 1389720 h 4025883"/>
                  <a:gd name="connsiteX41" fmla="*/ 3654656 w 4691385"/>
                  <a:gd name="connsiteY41" fmla="*/ 1398894 h 4025883"/>
                  <a:gd name="connsiteX42" fmla="*/ 3648540 w 4691385"/>
                  <a:gd name="connsiteY42" fmla="*/ 1426418 h 4025883"/>
                  <a:gd name="connsiteX43" fmla="*/ 3715820 w 4691385"/>
                  <a:gd name="connsiteY43" fmla="*/ 1450883 h 4025883"/>
                  <a:gd name="connsiteX44" fmla="*/ 3694413 w 4691385"/>
                  <a:gd name="connsiteY44" fmla="*/ 1505931 h 4025883"/>
                  <a:gd name="connsiteX45" fmla="*/ 3660773 w 4691385"/>
                  <a:gd name="connsiteY45" fmla="*/ 1560978 h 4025883"/>
                  <a:gd name="connsiteX46" fmla="*/ 3602667 w 4691385"/>
                  <a:gd name="connsiteY46" fmla="*/ 1603793 h 4025883"/>
                  <a:gd name="connsiteX47" fmla="*/ 3541503 w 4691385"/>
                  <a:gd name="connsiteY47" fmla="*/ 1600735 h 4025883"/>
                  <a:gd name="connsiteX48" fmla="*/ 3544561 w 4691385"/>
                  <a:gd name="connsiteY48" fmla="*/ 1652724 h 4025883"/>
                  <a:gd name="connsiteX49" fmla="*/ 3553736 w 4691385"/>
                  <a:gd name="connsiteY49" fmla="*/ 1738354 h 4025883"/>
                  <a:gd name="connsiteX50" fmla="*/ 3504805 w 4691385"/>
                  <a:gd name="connsiteY50" fmla="*/ 1784227 h 4025883"/>
                  <a:gd name="connsiteX51" fmla="*/ 3520096 w 4691385"/>
                  <a:gd name="connsiteY51" fmla="*/ 1854565 h 4025883"/>
                  <a:gd name="connsiteX52" fmla="*/ 3520096 w 4691385"/>
                  <a:gd name="connsiteY52" fmla="*/ 1912671 h 4025883"/>
                  <a:gd name="connsiteX53" fmla="*/ 3440583 w 4691385"/>
                  <a:gd name="connsiteY53" fmla="*/ 1875972 h 4025883"/>
                  <a:gd name="connsiteX54" fmla="*/ 3465048 w 4691385"/>
                  <a:gd name="connsiteY54" fmla="*/ 1796459 h 4025883"/>
                  <a:gd name="connsiteX55" fmla="*/ 3458932 w 4691385"/>
                  <a:gd name="connsiteY55" fmla="*/ 1738354 h 4025883"/>
                  <a:gd name="connsiteX56" fmla="*/ 3391652 w 4691385"/>
                  <a:gd name="connsiteY56" fmla="*/ 1738354 h 4025883"/>
                  <a:gd name="connsiteX57" fmla="*/ 3339662 w 4691385"/>
                  <a:gd name="connsiteY57" fmla="*/ 1701655 h 4025883"/>
                  <a:gd name="connsiteX58" fmla="*/ 3247917 w 4691385"/>
                  <a:gd name="connsiteY58" fmla="*/ 1689423 h 4025883"/>
                  <a:gd name="connsiteX59" fmla="*/ 3198986 w 4691385"/>
                  <a:gd name="connsiteY59" fmla="*/ 1729179 h 4025883"/>
                  <a:gd name="connsiteX60" fmla="*/ 3143938 w 4691385"/>
                  <a:gd name="connsiteY60" fmla="*/ 1744470 h 4025883"/>
                  <a:gd name="connsiteX61" fmla="*/ 3058309 w 4691385"/>
                  <a:gd name="connsiteY61" fmla="*/ 1707772 h 4025883"/>
                  <a:gd name="connsiteX62" fmla="*/ 3024668 w 4691385"/>
                  <a:gd name="connsiteY62" fmla="*/ 1661899 h 4025883"/>
                  <a:gd name="connsiteX63" fmla="*/ 2890108 w 4691385"/>
                  <a:gd name="connsiteY63" fmla="*/ 1759761 h 4025883"/>
                  <a:gd name="connsiteX64" fmla="*/ 2752489 w 4691385"/>
                  <a:gd name="connsiteY64" fmla="*/ 1768936 h 4025883"/>
                  <a:gd name="connsiteX65" fmla="*/ 2700500 w 4691385"/>
                  <a:gd name="connsiteY65" fmla="*/ 2007475 h 4025883"/>
                  <a:gd name="connsiteX66" fmla="*/ 2425262 w 4691385"/>
                  <a:gd name="connsiteY66" fmla="*/ 2090046 h 4025883"/>
                  <a:gd name="connsiteX67" fmla="*/ 2461961 w 4691385"/>
                  <a:gd name="connsiteY67" fmla="*/ 2135919 h 4025883"/>
                  <a:gd name="connsiteX68" fmla="*/ 2361040 w 4691385"/>
                  <a:gd name="connsiteY68" fmla="*/ 2178734 h 4025883"/>
                  <a:gd name="connsiteX69" fmla="*/ 2223422 w 4691385"/>
                  <a:gd name="connsiteY69" fmla="*/ 2123686 h 4025883"/>
                  <a:gd name="connsiteX70" fmla="*/ 2192840 w 4691385"/>
                  <a:gd name="connsiteY70" fmla="*/ 2071697 h 4025883"/>
                  <a:gd name="connsiteX71" fmla="*/ 2214247 w 4691385"/>
                  <a:gd name="connsiteY71" fmla="*/ 2038057 h 4025883"/>
                  <a:gd name="connsiteX72" fmla="*/ 2067454 w 4691385"/>
                  <a:gd name="connsiteY72" fmla="*/ 2028882 h 4025883"/>
                  <a:gd name="connsiteX73" fmla="*/ 2107210 w 4691385"/>
                  <a:gd name="connsiteY73" fmla="*/ 2145093 h 4025883"/>
                  <a:gd name="connsiteX74" fmla="*/ 2116385 w 4691385"/>
                  <a:gd name="connsiteY74" fmla="*/ 2227665 h 4025883"/>
                  <a:gd name="connsiteX75" fmla="*/ 2159200 w 4691385"/>
                  <a:gd name="connsiteY75" fmla="*/ 2328585 h 4025883"/>
                  <a:gd name="connsiteX76" fmla="*/ 2131676 w 4691385"/>
                  <a:gd name="connsiteY76" fmla="*/ 2337760 h 4025883"/>
                  <a:gd name="connsiteX77" fmla="*/ 1990999 w 4691385"/>
                  <a:gd name="connsiteY77" fmla="*/ 2288829 h 4025883"/>
                  <a:gd name="connsiteX78" fmla="*/ 1734111 w 4691385"/>
                  <a:gd name="connsiteY78" fmla="*/ 2236839 h 4025883"/>
                  <a:gd name="connsiteX79" fmla="*/ 1520040 w 4691385"/>
                  <a:gd name="connsiteY79" fmla="*/ 2261306 h 4025883"/>
                  <a:gd name="connsiteX80" fmla="*/ 1544505 w 4691385"/>
                  <a:gd name="connsiteY80" fmla="*/ 2408098 h 4025883"/>
                  <a:gd name="connsiteX81" fmla="*/ 1862557 w 4691385"/>
                  <a:gd name="connsiteY81" fmla="*/ 2576299 h 4025883"/>
                  <a:gd name="connsiteX82" fmla="*/ 376277 w 4691385"/>
                  <a:gd name="connsiteY82" fmla="*/ 3475408 h 4025883"/>
                  <a:gd name="connsiteX83" fmla="*/ 373219 w 4691385"/>
                  <a:gd name="connsiteY83" fmla="*/ 4025883 h 4025883"/>
                  <a:gd name="connsiteX84" fmla="*/ 4691385 w 4691385"/>
                  <a:gd name="connsiteY84" fmla="*/ 3949428 h 4025883"/>
                  <a:gd name="connsiteX0" fmla="*/ 4608922 w 4630330"/>
                  <a:gd name="connsiteY0" fmla="*/ 903467 h 4025883"/>
                  <a:gd name="connsiteX1" fmla="*/ 4535525 w 4630330"/>
                  <a:gd name="connsiteY1" fmla="*/ 872885 h 4025883"/>
                  <a:gd name="connsiteX2" fmla="*/ 4462129 w 4630330"/>
                  <a:gd name="connsiteY2" fmla="*/ 982980 h 4025883"/>
                  <a:gd name="connsiteX3" fmla="*/ 4358150 w 4630330"/>
                  <a:gd name="connsiteY3" fmla="*/ 1056376 h 4025883"/>
                  <a:gd name="connsiteX4" fmla="*/ 4263346 w 4630330"/>
                  <a:gd name="connsiteY4" fmla="*/ 1001329 h 4025883"/>
                  <a:gd name="connsiteX5" fmla="*/ 4330626 w 4630330"/>
                  <a:gd name="connsiteY5" fmla="*/ 921816 h 4025883"/>
                  <a:gd name="connsiteX6" fmla="*/ 4214415 w 4630330"/>
                  <a:gd name="connsiteY6" fmla="*/ 921816 h 4025883"/>
                  <a:gd name="connsiteX7" fmla="*/ 4134902 w 4630330"/>
                  <a:gd name="connsiteY7" fmla="*/ 903467 h 4025883"/>
                  <a:gd name="connsiteX8" fmla="*/ 4150193 w 4630330"/>
                  <a:gd name="connsiteY8" fmla="*/ 827012 h 4025883"/>
                  <a:gd name="connsiteX9" fmla="*/ 4089029 w 4630330"/>
                  <a:gd name="connsiteY9" fmla="*/ 771964 h 4025883"/>
                  <a:gd name="connsiteX10" fmla="*/ 4076796 w 4630330"/>
                  <a:gd name="connsiteY10" fmla="*/ 692451 h 4025883"/>
                  <a:gd name="connsiteX11" fmla="*/ 4107378 w 4630330"/>
                  <a:gd name="connsiteY11" fmla="*/ 600705 h 4025883"/>
                  <a:gd name="connsiteX12" fmla="*/ 4211357 w 4630330"/>
                  <a:gd name="connsiteY12" fmla="*/ 726091 h 4025883"/>
                  <a:gd name="connsiteX13" fmla="*/ 4284753 w 4630330"/>
                  <a:gd name="connsiteY13" fmla="*/ 695509 h 4025883"/>
                  <a:gd name="connsiteX14" fmla="*/ 4257230 w 4630330"/>
                  <a:gd name="connsiteY14" fmla="*/ 591531 h 4025883"/>
                  <a:gd name="connsiteX15" fmla="*/ 4147135 w 4630330"/>
                  <a:gd name="connsiteY15" fmla="*/ 533425 h 4025883"/>
                  <a:gd name="connsiteX16" fmla="*/ 4186891 w 4630330"/>
                  <a:gd name="connsiteY16" fmla="*/ 404981 h 4025883"/>
                  <a:gd name="connsiteX17" fmla="*/ 4229706 w 4630330"/>
                  <a:gd name="connsiteY17" fmla="*/ 435563 h 4025883"/>
                  <a:gd name="connsiteX18" fmla="*/ 4281695 w 4630330"/>
                  <a:gd name="connsiteY18" fmla="*/ 325468 h 4025883"/>
                  <a:gd name="connsiteX19" fmla="*/ 4211357 w 4630330"/>
                  <a:gd name="connsiteY19" fmla="*/ 322410 h 4025883"/>
                  <a:gd name="connsiteX20" fmla="*/ 4162426 w 4630330"/>
                  <a:gd name="connsiteY20" fmla="*/ 224548 h 4025883"/>
                  <a:gd name="connsiteX21" fmla="*/ 4217473 w 4630330"/>
                  <a:gd name="connsiteY21" fmla="*/ 141976 h 4025883"/>
                  <a:gd name="connsiteX22" fmla="*/ 4214415 w 4630330"/>
                  <a:gd name="connsiteY22" fmla="*/ 1299 h 4025883"/>
                  <a:gd name="connsiteX23" fmla="*/ 4107378 w 4630330"/>
                  <a:gd name="connsiteY23" fmla="*/ 77754 h 4025883"/>
                  <a:gd name="connsiteX24" fmla="*/ 4033981 w 4630330"/>
                  <a:gd name="connsiteY24" fmla="*/ 175617 h 4025883"/>
                  <a:gd name="connsiteX25" fmla="*/ 3890246 w 4630330"/>
                  <a:gd name="connsiteY25" fmla="*/ 190907 h 4025883"/>
                  <a:gd name="connsiteX26" fmla="*/ 3856606 w 4630330"/>
                  <a:gd name="connsiteY26" fmla="*/ 352992 h 4025883"/>
                  <a:gd name="connsiteX27" fmla="*/ 3890246 w 4630330"/>
                  <a:gd name="connsiteY27" fmla="*/ 487552 h 4025883"/>
                  <a:gd name="connsiteX28" fmla="*/ 3832141 w 4630330"/>
                  <a:gd name="connsiteY28" fmla="*/ 573182 h 4025883"/>
                  <a:gd name="connsiteX29" fmla="*/ 3926945 w 4630330"/>
                  <a:gd name="connsiteY29" fmla="*/ 628229 h 4025883"/>
                  <a:gd name="connsiteX30" fmla="*/ 3945294 w 4630330"/>
                  <a:gd name="connsiteY30" fmla="*/ 830070 h 4025883"/>
                  <a:gd name="connsiteX31" fmla="*/ 3991167 w 4630330"/>
                  <a:gd name="connsiteY31" fmla="*/ 900408 h 4025883"/>
                  <a:gd name="connsiteX32" fmla="*/ 3975876 w 4630330"/>
                  <a:gd name="connsiteY32" fmla="*/ 1004387 h 4025883"/>
                  <a:gd name="connsiteX33" fmla="*/ 3896363 w 4630330"/>
                  <a:gd name="connsiteY33" fmla="*/ 1071667 h 4025883"/>
                  <a:gd name="connsiteX34" fmla="*/ 3899421 w 4630330"/>
                  <a:gd name="connsiteY34" fmla="*/ 1175646 h 4025883"/>
                  <a:gd name="connsiteX35" fmla="*/ 3859664 w 4630330"/>
                  <a:gd name="connsiteY35" fmla="*/ 1197053 h 4025883"/>
                  <a:gd name="connsiteX36" fmla="*/ 3819908 w 4630330"/>
                  <a:gd name="connsiteY36" fmla="*/ 1093075 h 4025883"/>
                  <a:gd name="connsiteX37" fmla="*/ 3706755 w 4630330"/>
                  <a:gd name="connsiteY37" fmla="*/ 1093075 h 4025883"/>
                  <a:gd name="connsiteX38" fmla="*/ 3648649 w 4630330"/>
                  <a:gd name="connsiteY38" fmla="*/ 1163413 h 4025883"/>
                  <a:gd name="connsiteX39" fmla="*/ 3691464 w 4630330"/>
                  <a:gd name="connsiteY39" fmla="*/ 1239868 h 4025883"/>
                  <a:gd name="connsiteX40" fmla="*/ 3636416 w 4630330"/>
                  <a:gd name="connsiteY40" fmla="*/ 1389720 h 4025883"/>
                  <a:gd name="connsiteX41" fmla="*/ 3593601 w 4630330"/>
                  <a:gd name="connsiteY41" fmla="*/ 1398894 h 4025883"/>
                  <a:gd name="connsiteX42" fmla="*/ 3587485 w 4630330"/>
                  <a:gd name="connsiteY42" fmla="*/ 1426418 h 4025883"/>
                  <a:gd name="connsiteX43" fmla="*/ 3654765 w 4630330"/>
                  <a:gd name="connsiteY43" fmla="*/ 1450883 h 4025883"/>
                  <a:gd name="connsiteX44" fmla="*/ 3633358 w 4630330"/>
                  <a:gd name="connsiteY44" fmla="*/ 1505931 h 4025883"/>
                  <a:gd name="connsiteX45" fmla="*/ 3599718 w 4630330"/>
                  <a:gd name="connsiteY45" fmla="*/ 1560978 h 4025883"/>
                  <a:gd name="connsiteX46" fmla="*/ 3541612 w 4630330"/>
                  <a:gd name="connsiteY46" fmla="*/ 1603793 h 4025883"/>
                  <a:gd name="connsiteX47" fmla="*/ 3480448 w 4630330"/>
                  <a:gd name="connsiteY47" fmla="*/ 1600735 h 4025883"/>
                  <a:gd name="connsiteX48" fmla="*/ 3483506 w 4630330"/>
                  <a:gd name="connsiteY48" fmla="*/ 1652724 h 4025883"/>
                  <a:gd name="connsiteX49" fmla="*/ 3492681 w 4630330"/>
                  <a:gd name="connsiteY49" fmla="*/ 1738354 h 4025883"/>
                  <a:gd name="connsiteX50" fmla="*/ 3443750 w 4630330"/>
                  <a:gd name="connsiteY50" fmla="*/ 1784227 h 4025883"/>
                  <a:gd name="connsiteX51" fmla="*/ 3459041 w 4630330"/>
                  <a:gd name="connsiteY51" fmla="*/ 1854565 h 4025883"/>
                  <a:gd name="connsiteX52" fmla="*/ 3459041 w 4630330"/>
                  <a:gd name="connsiteY52" fmla="*/ 1912671 h 4025883"/>
                  <a:gd name="connsiteX53" fmla="*/ 3379528 w 4630330"/>
                  <a:gd name="connsiteY53" fmla="*/ 1875972 h 4025883"/>
                  <a:gd name="connsiteX54" fmla="*/ 3403993 w 4630330"/>
                  <a:gd name="connsiteY54" fmla="*/ 1796459 h 4025883"/>
                  <a:gd name="connsiteX55" fmla="*/ 3397877 w 4630330"/>
                  <a:gd name="connsiteY55" fmla="*/ 1738354 h 4025883"/>
                  <a:gd name="connsiteX56" fmla="*/ 3330597 w 4630330"/>
                  <a:gd name="connsiteY56" fmla="*/ 1738354 h 4025883"/>
                  <a:gd name="connsiteX57" fmla="*/ 3278607 w 4630330"/>
                  <a:gd name="connsiteY57" fmla="*/ 1701655 h 4025883"/>
                  <a:gd name="connsiteX58" fmla="*/ 3186862 w 4630330"/>
                  <a:gd name="connsiteY58" fmla="*/ 1689423 h 4025883"/>
                  <a:gd name="connsiteX59" fmla="*/ 3137931 w 4630330"/>
                  <a:gd name="connsiteY59" fmla="*/ 1729179 h 4025883"/>
                  <a:gd name="connsiteX60" fmla="*/ 3082883 w 4630330"/>
                  <a:gd name="connsiteY60" fmla="*/ 1744470 h 4025883"/>
                  <a:gd name="connsiteX61" fmla="*/ 2997254 w 4630330"/>
                  <a:gd name="connsiteY61" fmla="*/ 1707772 h 4025883"/>
                  <a:gd name="connsiteX62" fmla="*/ 2963613 w 4630330"/>
                  <a:gd name="connsiteY62" fmla="*/ 1661899 h 4025883"/>
                  <a:gd name="connsiteX63" fmla="*/ 2829053 w 4630330"/>
                  <a:gd name="connsiteY63" fmla="*/ 1759761 h 4025883"/>
                  <a:gd name="connsiteX64" fmla="*/ 2691434 w 4630330"/>
                  <a:gd name="connsiteY64" fmla="*/ 1768936 h 4025883"/>
                  <a:gd name="connsiteX65" fmla="*/ 2639445 w 4630330"/>
                  <a:gd name="connsiteY65" fmla="*/ 2007475 h 4025883"/>
                  <a:gd name="connsiteX66" fmla="*/ 2364207 w 4630330"/>
                  <a:gd name="connsiteY66" fmla="*/ 2090046 h 4025883"/>
                  <a:gd name="connsiteX67" fmla="*/ 2400906 w 4630330"/>
                  <a:gd name="connsiteY67" fmla="*/ 2135919 h 4025883"/>
                  <a:gd name="connsiteX68" fmla="*/ 2299985 w 4630330"/>
                  <a:gd name="connsiteY68" fmla="*/ 2178734 h 4025883"/>
                  <a:gd name="connsiteX69" fmla="*/ 2162367 w 4630330"/>
                  <a:gd name="connsiteY69" fmla="*/ 2123686 h 4025883"/>
                  <a:gd name="connsiteX70" fmla="*/ 2131785 w 4630330"/>
                  <a:gd name="connsiteY70" fmla="*/ 2071697 h 4025883"/>
                  <a:gd name="connsiteX71" fmla="*/ 2153192 w 4630330"/>
                  <a:gd name="connsiteY71" fmla="*/ 2038057 h 4025883"/>
                  <a:gd name="connsiteX72" fmla="*/ 2006399 w 4630330"/>
                  <a:gd name="connsiteY72" fmla="*/ 2028882 h 4025883"/>
                  <a:gd name="connsiteX73" fmla="*/ 2046155 w 4630330"/>
                  <a:gd name="connsiteY73" fmla="*/ 2145093 h 4025883"/>
                  <a:gd name="connsiteX74" fmla="*/ 2055330 w 4630330"/>
                  <a:gd name="connsiteY74" fmla="*/ 2227665 h 4025883"/>
                  <a:gd name="connsiteX75" fmla="*/ 2098145 w 4630330"/>
                  <a:gd name="connsiteY75" fmla="*/ 2328585 h 4025883"/>
                  <a:gd name="connsiteX76" fmla="*/ 2070621 w 4630330"/>
                  <a:gd name="connsiteY76" fmla="*/ 2337760 h 4025883"/>
                  <a:gd name="connsiteX77" fmla="*/ 1929944 w 4630330"/>
                  <a:gd name="connsiteY77" fmla="*/ 2288829 h 4025883"/>
                  <a:gd name="connsiteX78" fmla="*/ 1673056 w 4630330"/>
                  <a:gd name="connsiteY78" fmla="*/ 2236839 h 4025883"/>
                  <a:gd name="connsiteX79" fmla="*/ 1458985 w 4630330"/>
                  <a:gd name="connsiteY79" fmla="*/ 2261306 h 4025883"/>
                  <a:gd name="connsiteX80" fmla="*/ 1483450 w 4630330"/>
                  <a:gd name="connsiteY80" fmla="*/ 2408098 h 4025883"/>
                  <a:gd name="connsiteX81" fmla="*/ 1801502 w 4630330"/>
                  <a:gd name="connsiteY81" fmla="*/ 2576299 h 4025883"/>
                  <a:gd name="connsiteX82" fmla="*/ 315222 w 4630330"/>
                  <a:gd name="connsiteY82" fmla="*/ 3475408 h 4025883"/>
                  <a:gd name="connsiteX83" fmla="*/ 312164 w 4630330"/>
                  <a:gd name="connsiteY83" fmla="*/ 4025883 h 4025883"/>
                  <a:gd name="connsiteX84" fmla="*/ 4630330 w 4630330"/>
                  <a:gd name="connsiteY84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489489 w 4318317"/>
                  <a:gd name="connsiteY81" fmla="*/ 2576299 h 4025883"/>
                  <a:gd name="connsiteX82" fmla="*/ 3209 w 4318317"/>
                  <a:gd name="connsiteY82" fmla="*/ 3475408 h 4025883"/>
                  <a:gd name="connsiteX83" fmla="*/ 151 w 4318317"/>
                  <a:gd name="connsiteY83" fmla="*/ 4025883 h 4025883"/>
                  <a:gd name="connsiteX84" fmla="*/ 4318317 w 4318317"/>
                  <a:gd name="connsiteY84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489489 w 4318317"/>
                  <a:gd name="connsiteY81" fmla="*/ 2576299 h 4025883"/>
                  <a:gd name="connsiteX82" fmla="*/ 293737 w 4318317"/>
                  <a:gd name="connsiteY82" fmla="*/ 3276625 h 4025883"/>
                  <a:gd name="connsiteX83" fmla="*/ 3209 w 4318317"/>
                  <a:gd name="connsiteY83" fmla="*/ 3475408 h 4025883"/>
                  <a:gd name="connsiteX84" fmla="*/ 151 w 4318317"/>
                  <a:gd name="connsiteY84" fmla="*/ 4025883 h 4025883"/>
                  <a:gd name="connsiteX85" fmla="*/ 4318317 w 4318317"/>
                  <a:gd name="connsiteY85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489489 w 4318317"/>
                  <a:gd name="connsiteY81" fmla="*/ 2576299 h 4025883"/>
                  <a:gd name="connsiteX82" fmla="*/ 351842 w 4318317"/>
                  <a:gd name="connsiteY82" fmla="*/ 3350022 h 4025883"/>
                  <a:gd name="connsiteX83" fmla="*/ 3209 w 4318317"/>
                  <a:gd name="connsiteY83" fmla="*/ 3475408 h 4025883"/>
                  <a:gd name="connsiteX84" fmla="*/ 151 w 4318317"/>
                  <a:gd name="connsiteY84" fmla="*/ 4025883 h 4025883"/>
                  <a:gd name="connsiteX85" fmla="*/ 4318317 w 4318317"/>
                  <a:gd name="connsiteY85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489489 w 4318317"/>
                  <a:gd name="connsiteY81" fmla="*/ 2576299 h 4025883"/>
                  <a:gd name="connsiteX82" fmla="*/ 688244 w 4318317"/>
                  <a:gd name="connsiteY82" fmla="*/ 3139006 h 4025883"/>
                  <a:gd name="connsiteX83" fmla="*/ 351842 w 4318317"/>
                  <a:gd name="connsiteY83" fmla="*/ 3350022 h 4025883"/>
                  <a:gd name="connsiteX84" fmla="*/ 3209 w 4318317"/>
                  <a:gd name="connsiteY84" fmla="*/ 3475408 h 4025883"/>
                  <a:gd name="connsiteX85" fmla="*/ 151 w 4318317"/>
                  <a:gd name="connsiteY85" fmla="*/ 4025883 h 4025883"/>
                  <a:gd name="connsiteX86" fmla="*/ 4318317 w 4318317"/>
                  <a:gd name="connsiteY86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489489 w 4318317"/>
                  <a:gd name="connsiteY81" fmla="*/ 2576299 h 4025883"/>
                  <a:gd name="connsiteX82" fmla="*/ 1513957 w 4318317"/>
                  <a:gd name="connsiteY82" fmla="*/ 3720063 h 4025883"/>
                  <a:gd name="connsiteX83" fmla="*/ 351842 w 4318317"/>
                  <a:gd name="connsiteY83" fmla="*/ 3350022 h 4025883"/>
                  <a:gd name="connsiteX84" fmla="*/ 3209 w 4318317"/>
                  <a:gd name="connsiteY84" fmla="*/ 3475408 h 4025883"/>
                  <a:gd name="connsiteX85" fmla="*/ 151 w 4318317"/>
                  <a:gd name="connsiteY85" fmla="*/ 4025883 h 4025883"/>
                  <a:gd name="connsiteX86" fmla="*/ 4318317 w 4318317"/>
                  <a:gd name="connsiteY86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489489 w 4318317"/>
                  <a:gd name="connsiteY81" fmla="*/ 2576299 h 4025883"/>
                  <a:gd name="connsiteX82" fmla="*/ 1532305 w 4318317"/>
                  <a:gd name="connsiteY82" fmla="*/ 3074784 h 4025883"/>
                  <a:gd name="connsiteX83" fmla="*/ 1513957 w 4318317"/>
                  <a:gd name="connsiteY83" fmla="*/ 3720063 h 4025883"/>
                  <a:gd name="connsiteX84" fmla="*/ 351842 w 4318317"/>
                  <a:gd name="connsiteY84" fmla="*/ 3350022 h 4025883"/>
                  <a:gd name="connsiteX85" fmla="*/ 3209 w 4318317"/>
                  <a:gd name="connsiteY85" fmla="*/ 3475408 h 4025883"/>
                  <a:gd name="connsiteX86" fmla="*/ 151 w 4318317"/>
                  <a:gd name="connsiteY86" fmla="*/ 4025883 h 4025883"/>
                  <a:gd name="connsiteX87" fmla="*/ 4318317 w 4318317"/>
                  <a:gd name="connsiteY87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489489 w 4318317"/>
                  <a:gd name="connsiteY81" fmla="*/ 2576299 h 4025883"/>
                  <a:gd name="connsiteX82" fmla="*/ 1706622 w 4318317"/>
                  <a:gd name="connsiteY82" fmla="*/ 2995271 h 4025883"/>
                  <a:gd name="connsiteX83" fmla="*/ 1513957 w 4318317"/>
                  <a:gd name="connsiteY83" fmla="*/ 3720063 h 4025883"/>
                  <a:gd name="connsiteX84" fmla="*/ 351842 w 4318317"/>
                  <a:gd name="connsiteY84" fmla="*/ 3350022 h 4025883"/>
                  <a:gd name="connsiteX85" fmla="*/ 3209 w 4318317"/>
                  <a:gd name="connsiteY85" fmla="*/ 3475408 h 4025883"/>
                  <a:gd name="connsiteX86" fmla="*/ 151 w 4318317"/>
                  <a:gd name="connsiteY86" fmla="*/ 4025883 h 4025883"/>
                  <a:gd name="connsiteX87" fmla="*/ 4318317 w 4318317"/>
                  <a:gd name="connsiteY87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489489 w 4318317"/>
                  <a:gd name="connsiteY81" fmla="*/ 2576299 h 4025883"/>
                  <a:gd name="connsiteX82" fmla="*/ 1706622 w 4318317"/>
                  <a:gd name="connsiteY82" fmla="*/ 2995271 h 4025883"/>
                  <a:gd name="connsiteX83" fmla="*/ 1513957 w 4318317"/>
                  <a:gd name="connsiteY83" fmla="*/ 3720063 h 4025883"/>
                  <a:gd name="connsiteX84" fmla="*/ 351842 w 4318317"/>
                  <a:gd name="connsiteY84" fmla="*/ 3350022 h 4025883"/>
                  <a:gd name="connsiteX85" fmla="*/ 3209 w 4318317"/>
                  <a:gd name="connsiteY85" fmla="*/ 3475408 h 4025883"/>
                  <a:gd name="connsiteX86" fmla="*/ 151 w 4318317"/>
                  <a:gd name="connsiteY86" fmla="*/ 4025883 h 4025883"/>
                  <a:gd name="connsiteX87" fmla="*/ 4318317 w 4318317"/>
                  <a:gd name="connsiteY87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489489 w 4318317"/>
                  <a:gd name="connsiteY81" fmla="*/ 2576299 h 4025883"/>
                  <a:gd name="connsiteX82" fmla="*/ 1706622 w 4318317"/>
                  <a:gd name="connsiteY82" fmla="*/ 2995271 h 4025883"/>
                  <a:gd name="connsiteX83" fmla="*/ 1513957 w 4318317"/>
                  <a:gd name="connsiteY83" fmla="*/ 3720063 h 4025883"/>
                  <a:gd name="connsiteX84" fmla="*/ 351842 w 4318317"/>
                  <a:gd name="connsiteY84" fmla="*/ 3350022 h 4025883"/>
                  <a:gd name="connsiteX85" fmla="*/ 3209 w 4318317"/>
                  <a:gd name="connsiteY85" fmla="*/ 3475408 h 4025883"/>
                  <a:gd name="connsiteX86" fmla="*/ 151 w 4318317"/>
                  <a:gd name="connsiteY86" fmla="*/ 4025883 h 4025883"/>
                  <a:gd name="connsiteX87" fmla="*/ 4318317 w 4318317"/>
                  <a:gd name="connsiteY87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489489 w 4318317"/>
                  <a:gd name="connsiteY81" fmla="*/ 2576299 h 4025883"/>
                  <a:gd name="connsiteX82" fmla="*/ 1706622 w 4318317"/>
                  <a:gd name="connsiteY82" fmla="*/ 2995271 h 4025883"/>
                  <a:gd name="connsiteX83" fmla="*/ 1513957 w 4318317"/>
                  <a:gd name="connsiteY83" fmla="*/ 3720063 h 4025883"/>
                  <a:gd name="connsiteX84" fmla="*/ 351842 w 4318317"/>
                  <a:gd name="connsiteY84" fmla="*/ 3350022 h 4025883"/>
                  <a:gd name="connsiteX85" fmla="*/ 3209 w 4318317"/>
                  <a:gd name="connsiteY85" fmla="*/ 3475408 h 4025883"/>
                  <a:gd name="connsiteX86" fmla="*/ 151 w 4318317"/>
                  <a:gd name="connsiteY86" fmla="*/ 4025883 h 4025883"/>
                  <a:gd name="connsiteX87" fmla="*/ 4318317 w 4318317"/>
                  <a:gd name="connsiteY87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489489 w 4318317"/>
                  <a:gd name="connsiteY81" fmla="*/ 2576299 h 4025883"/>
                  <a:gd name="connsiteX82" fmla="*/ 1706622 w 4318317"/>
                  <a:gd name="connsiteY82" fmla="*/ 2995271 h 4025883"/>
                  <a:gd name="connsiteX83" fmla="*/ 1513957 w 4318317"/>
                  <a:gd name="connsiteY83" fmla="*/ 3720063 h 4025883"/>
                  <a:gd name="connsiteX84" fmla="*/ 351842 w 4318317"/>
                  <a:gd name="connsiteY84" fmla="*/ 3350022 h 4025883"/>
                  <a:gd name="connsiteX85" fmla="*/ 3209 w 4318317"/>
                  <a:gd name="connsiteY85" fmla="*/ 3475408 h 4025883"/>
                  <a:gd name="connsiteX86" fmla="*/ 151 w 4318317"/>
                  <a:gd name="connsiteY86" fmla="*/ 4025883 h 4025883"/>
                  <a:gd name="connsiteX87" fmla="*/ 4318317 w 4318317"/>
                  <a:gd name="connsiteY87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71437 w 4318317"/>
                  <a:gd name="connsiteY80" fmla="*/ 2408098 h 4025883"/>
                  <a:gd name="connsiteX81" fmla="*/ 1526187 w 4318317"/>
                  <a:gd name="connsiteY81" fmla="*/ 2603823 h 4025883"/>
                  <a:gd name="connsiteX82" fmla="*/ 1706622 w 4318317"/>
                  <a:gd name="connsiteY82" fmla="*/ 2995271 h 4025883"/>
                  <a:gd name="connsiteX83" fmla="*/ 1513957 w 4318317"/>
                  <a:gd name="connsiteY83" fmla="*/ 3720063 h 4025883"/>
                  <a:gd name="connsiteX84" fmla="*/ 351842 w 4318317"/>
                  <a:gd name="connsiteY84" fmla="*/ 3350022 h 4025883"/>
                  <a:gd name="connsiteX85" fmla="*/ 3209 w 4318317"/>
                  <a:gd name="connsiteY85" fmla="*/ 3475408 h 4025883"/>
                  <a:gd name="connsiteX86" fmla="*/ 151 w 4318317"/>
                  <a:gd name="connsiteY86" fmla="*/ 4025883 h 4025883"/>
                  <a:gd name="connsiteX87" fmla="*/ 4318317 w 4318317"/>
                  <a:gd name="connsiteY87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86728 w 4318317"/>
                  <a:gd name="connsiteY80" fmla="*/ 2447854 h 4025883"/>
                  <a:gd name="connsiteX81" fmla="*/ 1526187 w 4318317"/>
                  <a:gd name="connsiteY81" fmla="*/ 2603823 h 4025883"/>
                  <a:gd name="connsiteX82" fmla="*/ 1706622 w 4318317"/>
                  <a:gd name="connsiteY82" fmla="*/ 2995271 h 4025883"/>
                  <a:gd name="connsiteX83" fmla="*/ 1513957 w 4318317"/>
                  <a:gd name="connsiteY83" fmla="*/ 3720063 h 4025883"/>
                  <a:gd name="connsiteX84" fmla="*/ 351842 w 4318317"/>
                  <a:gd name="connsiteY84" fmla="*/ 3350022 h 4025883"/>
                  <a:gd name="connsiteX85" fmla="*/ 3209 w 4318317"/>
                  <a:gd name="connsiteY85" fmla="*/ 3475408 h 4025883"/>
                  <a:gd name="connsiteX86" fmla="*/ 151 w 4318317"/>
                  <a:gd name="connsiteY86" fmla="*/ 4025883 h 4025883"/>
                  <a:gd name="connsiteX87" fmla="*/ 4318317 w 4318317"/>
                  <a:gd name="connsiteY87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153089 w 4318317"/>
                  <a:gd name="connsiteY80" fmla="*/ 2353051 h 4025883"/>
                  <a:gd name="connsiteX81" fmla="*/ 1186728 w 4318317"/>
                  <a:gd name="connsiteY81" fmla="*/ 2447854 h 4025883"/>
                  <a:gd name="connsiteX82" fmla="*/ 1526187 w 4318317"/>
                  <a:gd name="connsiteY82" fmla="*/ 2603823 h 4025883"/>
                  <a:gd name="connsiteX83" fmla="*/ 1706622 w 4318317"/>
                  <a:gd name="connsiteY83" fmla="*/ 2995271 h 4025883"/>
                  <a:gd name="connsiteX84" fmla="*/ 1513957 w 4318317"/>
                  <a:gd name="connsiteY84" fmla="*/ 3720063 h 4025883"/>
                  <a:gd name="connsiteX85" fmla="*/ 351842 w 4318317"/>
                  <a:gd name="connsiteY85" fmla="*/ 3350022 h 4025883"/>
                  <a:gd name="connsiteX86" fmla="*/ 3209 w 4318317"/>
                  <a:gd name="connsiteY86" fmla="*/ 3475408 h 4025883"/>
                  <a:gd name="connsiteX87" fmla="*/ 151 w 4318317"/>
                  <a:gd name="connsiteY87" fmla="*/ 4025883 h 4025883"/>
                  <a:gd name="connsiteX88" fmla="*/ 4318317 w 4318317"/>
                  <a:gd name="connsiteY88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617931 w 4318317"/>
                  <a:gd name="connsiteY77" fmla="*/ 2288829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214253 w 4318317"/>
                  <a:gd name="connsiteY80" fmla="*/ 2331644 h 4025883"/>
                  <a:gd name="connsiteX81" fmla="*/ 1186728 w 4318317"/>
                  <a:gd name="connsiteY81" fmla="*/ 2447854 h 4025883"/>
                  <a:gd name="connsiteX82" fmla="*/ 1526187 w 4318317"/>
                  <a:gd name="connsiteY82" fmla="*/ 2603823 h 4025883"/>
                  <a:gd name="connsiteX83" fmla="*/ 1706622 w 4318317"/>
                  <a:gd name="connsiteY83" fmla="*/ 2995271 h 4025883"/>
                  <a:gd name="connsiteX84" fmla="*/ 1513957 w 4318317"/>
                  <a:gd name="connsiteY84" fmla="*/ 3720063 h 4025883"/>
                  <a:gd name="connsiteX85" fmla="*/ 351842 w 4318317"/>
                  <a:gd name="connsiteY85" fmla="*/ 3350022 h 4025883"/>
                  <a:gd name="connsiteX86" fmla="*/ 3209 w 4318317"/>
                  <a:gd name="connsiteY86" fmla="*/ 3475408 h 4025883"/>
                  <a:gd name="connsiteX87" fmla="*/ 151 w 4318317"/>
                  <a:gd name="connsiteY87" fmla="*/ 4025883 h 4025883"/>
                  <a:gd name="connsiteX88" fmla="*/ 4318317 w 4318317"/>
                  <a:gd name="connsiteY88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596524 w 4318317"/>
                  <a:gd name="connsiteY77" fmla="*/ 2304120 h 4025883"/>
                  <a:gd name="connsiteX78" fmla="*/ 1361043 w 4318317"/>
                  <a:gd name="connsiteY78" fmla="*/ 2236839 h 4025883"/>
                  <a:gd name="connsiteX79" fmla="*/ 1146972 w 4318317"/>
                  <a:gd name="connsiteY79" fmla="*/ 2261306 h 4025883"/>
                  <a:gd name="connsiteX80" fmla="*/ 1214253 w 4318317"/>
                  <a:gd name="connsiteY80" fmla="*/ 2331644 h 4025883"/>
                  <a:gd name="connsiteX81" fmla="*/ 1186728 w 4318317"/>
                  <a:gd name="connsiteY81" fmla="*/ 2447854 h 4025883"/>
                  <a:gd name="connsiteX82" fmla="*/ 1526187 w 4318317"/>
                  <a:gd name="connsiteY82" fmla="*/ 2603823 h 4025883"/>
                  <a:gd name="connsiteX83" fmla="*/ 1706622 w 4318317"/>
                  <a:gd name="connsiteY83" fmla="*/ 2995271 h 4025883"/>
                  <a:gd name="connsiteX84" fmla="*/ 1513957 w 4318317"/>
                  <a:gd name="connsiteY84" fmla="*/ 3720063 h 4025883"/>
                  <a:gd name="connsiteX85" fmla="*/ 351842 w 4318317"/>
                  <a:gd name="connsiteY85" fmla="*/ 3350022 h 4025883"/>
                  <a:gd name="connsiteX86" fmla="*/ 3209 w 4318317"/>
                  <a:gd name="connsiteY86" fmla="*/ 3475408 h 4025883"/>
                  <a:gd name="connsiteX87" fmla="*/ 151 w 4318317"/>
                  <a:gd name="connsiteY87" fmla="*/ 4025883 h 4025883"/>
                  <a:gd name="connsiteX88" fmla="*/ 4318317 w 4318317"/>
                  <a:gd name="connsiteY88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596524 w 4318317"/>
                  <a:gd name="connsiteY77" fmla="*/ 2304120 h 4025883"/>
                  <a:gd name="connsiteX78" fmla="*/ 1385508 w 4318317"/>
                  <a:gd name="connsiteY78" fmla="*/ 2203199 h 4025883"/>
                  <a:gd name="connsiteX79" fmla="*/ 1146972 w 4318317"/>
                  <a:gd name="connsiteY79" fmla="*/ 2261306 h 4025883"/>
                  <a:gd name="connsiteX80" fmla="*/ 1214253 w 4318317"/>
                  <a:gd name="connsiteY80" fmla="*/ 2331644 h 4025883"/>
                  <a:gd name="connsiteX81" fmla="*/ 1186728 w 4318317"/>
                  <a:gd name="connsiteY81" fmla="*/ 2447854 h 4025883"/>
                  <a:gd name="connsiteX82" fmla="*/ 1526187 w 4318317"/>
                  <a:gd name="connsiteY82" fmla="*/ 2603823 h 4025883"/>
                  <a:gd name="connsiteX83" fmla="*/ 1706622 w 4318317"/>
                  <a:gd name="connsiteY83" fmla="*/ 2995271 h 4025883"/>
                  <a:gd name="connsiteX84" fmla="*/ 1513957 w 4318317"/>
                  <a:gd name="connsiteY84" fmla="*/ 3720063 h 4025883"/>
                  <a:gd name="connsiteX85" fmla="*/ 351842 w 4318317"/>
                  <a:gd name="connsiteY85" fmla="*/ 3350022 h 4025883"/>
                  <a:gd name="connsiteX86" fmla="*/ 3209 w 4318317"/>
                  <a:gd name="connsiteY86" fmla="*/ 3475408 h 4025883"/>
                  <a:gd name="connsiteX87" fmla="*/ 151 w 4318317"/>
                  <a:gd name="connsiteY87" fmla="*/ 4025883 h 4025883"/>
                  <a:gd name="connsiteX88" fmla="*/ 4318317 w 4318317"/>
                  <a:gd name="connsiteY88" fmla="*/ 3949428 h 4025883"/>
                  <a:gd name="connsiteX0" fmla="*/ 4296909 w 4318317"/>
                  <a:gd name="connsiteY0" fmla="*/ 903467 h 4025883"/>
                  <a:gd name="connsiteX1" fmla="*/ 4223512 w 4318317"/>
                  <a:gd name="connsiteY1" fmla="*/ 872885 h 4025883"/>
                  <a:gd name="connsiteX2" fmla="*/ 4150116 w 4318317"/>
                  <a:gd name="connsiteY2" fmla="*/ 982980 h 4025883"/>
                  <a:gd name="connsiteX3" fmla="*/ 4046137 w 4318317"/>
                  <a:gd name="connsiteY3" fmla="*/ 1056376 h 4025883"/>
                  <a:gd name="connsiteX4" fmla="*/ 3951333 w 4318317"/>
                  <a:gd name="connsiteY4" fmla="*/ 1001329 h 4025883"/>
                  <a:gd name="connsiteX5" fmla="*/ 4018613 w 4318317"/>
                  <a:gd name="connsiteY5" fmla="*/ 921816 h 4025883"/>
                  <a:gd name="connsiteX6" fmla="*/ 3902402 w 4318317"/>
                  <a:gd name="connsiteY6" fmla="*/ 921816 h 4025883"/>
                  <a:gd name="connsiteX7" fmla="*/ 3822889 w 4318317"/>
                  <a:gd name="connsiteY7" fmla="*/ 903467 h 4025883"/>
                  <a:gd name="connsiteX8" fmla="*/ 3838180 w 4318317"/>
                  <a:gd name="connsiteY8" fmla="*/ 827012 h 4025883"/>
                  <a:gd name="connsiteX9" fmla="*/ 3777016 w 4318317"/>
                  <a:gd name="connsiteY9" fmla="*/ 771964 h 4025883"/>
                  <a:gd name="connsiteX10" fmla="*/ 3764783 w 4318317"/>
                  <a:gd name="connsiteY10" fmla="*/ 692451 h 4025883"/>
                  <a:gd name="connsiteX11" fmla="*/ 3795365 w 4318317"/>
                  <a:gd name="connsiteY11" fmla="*/ 600705 h 4025883"/>
                  <a:gd name="connsiteX12" fmla="*/ 3899344 w 4318317"/>
                  <a:gd name="connsiteY12" fmla="*/ 726091 h 4025883"/>
                  <a:gd name="connsiteX13" fmla="*/ 3972740 w 4318317"/>
                  <a:gd name="connsiteY13" fmla="*/ 695509 h 4025883"/>
                  <a:gd name="connsiteX14" fmla="*/ 3945217 w 4318317"/>
                  <a:gd name="connsiteY14" fmla="*/ 591531 h 4025883"/>
                  <a:gd name="connsiteX15" fmla="*/ 3835122 w 4318317"/>
                  <a:gd name="connsiteY15" fmla="*/ 533425 h 4025883"/>
                  <a:gd name="connsiteX16" fmla="*/ 3874878 w 4318317"/>
                  <a:gd name="connsiteY16" fmla="*/ 404981 h 4025883"/>
                  <a:gd name="connsiteX17" fmla="*/ 3917693 w 4318317"/>
                  <a:gd name="connsiteY17" fmla="*/ 435563 h 4025883"/>
                  <a:gd name="connsiteX18" fmla="*/ 3969682 w 4318317"/>
                  <a:gd name="connsiteY18" fmla="*/ 325468 h 4025883"/>
                  <a:gd name="connsiteX19" fmla="*/ 3899344 w 4318317"/>
                  <a:gd name="connsiteY19" fmla="*/ 322410 h 4025883"/>
                  <a:gd name="connsiteX20" fmla="*/ 3850413 w 4318317"/>
                  <a:gd name="connsiteY20" fmla="*/ 224548 h 4025883"/>
                  <a:gd name="connsiteX21" fmla="*/ 3905460 w 4318317"/>
                  <a:gd name="connsiteY21" fmla="*/ 141976 h 4025883"/>
                  <a:gd name="connsiteX22" fmla="*/ 3902402 w 4318317"/>
                  <a:gd name="connsiteY22" fmla="*/ 1299 h 4025883"/>
                  <a:gd name="connsiteX23" fmla="*/ 3795365 w 4318317"/>
                  <a:gd name="connsiteY23" fmla="*/ 77754 h 4025883"/>
                  <a:gd name="connsiteX24" fmla="*/ 3721968 w 4318317"/>
                  <a:gd name="connsiteY24" fmla="*/ 175617 h 4025883"/>
                  <a:gd name="connsiteX25" fmla="*/ 3578233 w 4318317"/>
                  <a:gd name="connsiteY25" fmla="*/ 190907 h 4025883"/>
                  <a:gd name="connsiteX26" fmla="*/ 3544593 w 4318317"/>
                  <a:gd name="connsiteY26" fmla="*/ 352992 h 4025883"/>
                  <a:gd name="connsiteX27" fmla="*/ 3578233 w 4318317"/>
                  <a:gd name="connsiteY27" fmla="*/ 487552 h 4025883"/>
                  <a:gd name="connsiteX28" fmla="*/ 3520128 w 4318317"/>
                  <a:gd name="connsiteY28" fmla="*/ 573182 h 4025883"/>
                  <a:gd name="connsiteX29" fmla="*/ 3614932 w 4318317"/>
                  <a:gd name="connsiteY29" fmla="*/ 628229 h 4025883"/>
                  <a:gd name="connsiteX30" fmla="*/ 3633281 w 4318317"/>
                  <a:gd name="connsiteY30" fmla="*/ 830070 h 4025883"/>
                  <a:gd name="connsiteX31" fmla="*/ 3679154 w 4318317"/>
                  <a:gd name="connsiteY31" fmla="*/ 900408 h 4025883"/>
                  <a:gd name="connsiteX32" fmla="*/ 3663863 w 4318317"/>
                  <a:gd name="connsiteY32" fmla="*/ 1004387 h 4025883"/>
                  <a:gd name="connsiteX33" fmla="*/ 3584350 w 4318317"/>
                  <a:gd name="connsiteY33" fmla="*/ 1071667 h 4025883"/>
                  <a:gd name="connsiteX34" fmla="*/ 3587408 w 4318317"/>
                  <a:gd name="connsiteY34" fmla="*/ 1175646 h 4025883"/>
                  <a:gd name="connsiteX35" fmla="*/ 3547651 w 4318317"/>
                  <a:gd name="connsiteY35" fmla="*/ 1197053 h 4025883"/>
                  <a:gd name="connsiteX36" fmla="*/ 3507895 w 4318317"/>
                  <a:gd name="connsiteY36" fmla="*/ 1093075 h 4025883"/>
                  <a:gd name="connsiteX37" fmla="*/ 3394742 w 4318317"/>
                  <a:gd name="connsiteY37" fmla="*/ 1093075 h 4025883"/>
                  <a:gd name="connsiteX38" fmla="*/ 3336636 w 4318317"/>
                  <a:gd name="connsiteY38" fmla="*/ 1163413 h 4025883"/>
                  <a:gd name="connsiteX39" fmla="*/ 3379451 w 4318317"/>
                  <a:gd name="connsiteY39" fmla="*/ 1239868 h 4025883"/>
                  <a:gd name="connsiteX40" fmla="*/ 3324403 w 4318317"/>
                  <a:gd name="connsiteY40" fmla="*/ 1389720 h 4025883"/>
                  <a:gd name="connsiteX41" fmla="*/ 3281588 w 4318317"/>
                  <a:gd name="connsiteY41" fmla="*/ 1398894 h 4025883"/>
                  <a:gd name="connsiteX42" fmla="*/ 3275472 w 4318317"/>
                  <a:gd name="connsiteY42" fmla="*/ 1426418 h 4025883"/>
                  <a:gd name="connsiteX43" fmla="*/ 3342752 w 4318317"/>
                  <a:gd name="connsiteY43" fmla="*/ 1450883 h 4025883"/>
                  <a:gd name="connsiteX44" fmla="*/ 3321345 w 4318317"/>
                  <a:gd name="connsiteY44" fmla="*/ 1505931 h 4025883"/>
                  <a:gd name="connsiteX45" fmla="*/ 3287705 w 4318317"/>
                  <a:gd name="connsiteY45" fmla="*/ 1560978 h 4025883"/>
                  <a:gd name="connsiteX46" fmla="*/ 3229599 w 4318317"/>
                  <a:gd name="connsiteY46" fmla="*/ 1603793 h 4025883"/>
                  <a:gd name="connsiteX47" fmla="*/ 3168435 w 4318317"/>
                  <a:gd name="connsiteY47" fmla="*/ 1600735 h 4025883"/>
                  <a:gd name="connsiteX48" fmla="*/ 3171493 w 4318317"/>
                  <a:gd name="connsiteY48" fmla="*/ 1652724 h 4025883"/>
                  <a:gd name="connsiteX49" fmla="*/ 3180668 w 4318317"/>
                  <a:gd name="connsiteY49" fmla="*/ 1738354 h 4025883"/>
                  <a:gd name="connsiteX50" fmla="*/ 3131737 w 4318317"/>
                  <a:gd name="connsiteY50" fmla="*/ 1784227 h 4025883"/>
                  <a:gd name="connsiteX51" fmla="*/ 3147028 w 4318317"/>
                  <a:gd name="connsiteY51" fmla="*/ 1854565 h 4025883"/>
                  <a:gd name="connsiteX52" fmla="*/ 3147028 w 4318317"/>
                  <a:gd name="connsiteY52" fmla="*/ 1912671 h 4025883"/>
                  <a:gd name="connsiteX53" fmla="*/ 3067515 w 4318317"/>
                  <a:gd name="connsiteY53" fmla="*/ 1875972 h 4025883"/>
                  <a:gd name="connsiteX54" fmla="*/ 3091980 w 4318317"/>
                  <a:gd name="connsiteY54" fmla="*/ 1796459 h 4025883"/>
                  <a:gd name="connsiteX55" fmla="*/ 3085864 w 4318317"/>
                  <a:gd name="connsiteY55" fmla="*/ 1738354 h 4025883"/>
                  <a:gd name="connsiteX56" fmla="*/ 3018584 w 4318317"/>
                  <a:gd name="connsiteY56" fmla="*/ 1738354 h 4025883"/>
                  <a:gd name="connsiteX57" fmla="*/ 2966594 w 4318317"/>
                  <a:gd name="connsiteY57" fmla="*/ 1701655 h 4025883"/>
                  <a:gd name="connsiteX58" fmla="*/ 2874849 w 4318317"/>
                  <a:gd name="connsiteY58" fmla="*/ 1689423 h 4025883"/>
                  <a:gd name="connsiteX59" fmla="*/ 2825918 w 4318317"/>
                  <a:gd name="connsiteY59" fmla="*/ 1729179 h 4025883"/>
                  <a:gd name="connsiteX60" fmla="*/ 2770870 w 4318317"/>
                  <a:gd name="connsiteY60" fmla="*/ 1744470 h 4025883"/>
                  <a:gd name="connsiteX61" fmla="*/ 2685241 w 4318317"/>
                  <a:gd name="connsiteY61" fmla="*/ 1707772 h 4025883"/>
                  <a:gd name="connsiteX62" fmla="*/ 2651600 w 4318317"/>
                  <a:gd name="connsiteY62" fmla="*/ 1661899 h 4025883"/>
                  <a:gd name="connsiteX63" fmla="*/ 2517040 w 4318317"/>
                  <a:gd name="connsiteY63" fmla="*/ 1759761 h 4025883"/>
                  <a:gd name="connsiteX64" fmla="*/ 2379421 w 4318317"/>
                  <a:gd name="connsiteY64" fmla="*/ 1768936 h 4025883"/>
                  <a:gd name="connsiteX65" fmla="*/ 2327432 w 4318317"/>
                  <a:gd name="connsiteY65" fmla="*/ 2007475 h 4025883"/>
                  <a:gd name="connsiteX66" fmla="*/ 2052194 w 4318317"/>
                  <a:gd name="connsiteY66" fmla="*/ 2090046 h 4025883"/>
                  <a:gd name="connsiteX67" fmla="*/ 2088893 w 4318317"/>
                  <a:gd name="connsiteY67" fmla="*/ 2135919 h 4025883"/>
                  <a:gd name="connsiteX68" fmla="*/ 1987972 w 4318317"/>
                  <a:gd name="connsiteY68" fmla="*/ 2178734 h 4025883"/>
                  <a:gd name="connsiteX69" fmla="*/ 1850354 w 4318317"/>
                  <a:gd name="connsiteY69" fmla="*/ 2123686 h 4025883"/>
                  <a:gd name="connsiteX70" fmla="*/ 1819772 w 4318317"/>
                  <a:gd name="connsiteY70" fmla="*/ 2071697 h 4025883"/>
                  <a:gd name="connsiteX71" fmla="*/ 1841179 w 4318317"/>
                  <a:gd name="connsiteY71" fmla="*/ 2038057 h 4025883"/>
                  <a:gd name="connsiteX72" fmla="*/ 1694386 w 4318317"/>
                  <a:gd name="connsiteY72" fmla="*/ 2028882 h 4025883"/>
                  <a:gd name="connsiteX73" fmla="*/ 1734142 w 4318317"/>
                  <a:gd name="connsiteY73" fmla="*/ 2145093 h 4025883"/>
                  <a:gd name="connsiteX74" fmla="*/ 1743317 w 4318317"/>
                  <a:gd name="connsiteY74" fmla="*/ 2227665 h 4025883"/>
                  <a:gd name="connsiteX75" fmla="*/ 1786132 w 4318317"/>
                  <a:gd name="connsiteY75" fmla="*/ 2328585 h 4025883"/>
                  <a:gd name="connsiteX76" fmla="*/ 1758608 w 4318317"/>
                  <a:gd name="connsiteY76" fmla="*/ 2337760 h 4025883"/>
                  <a:gd name="connsiteX77" fmla="*/ 1596524 w 4318317"/>
                  <a:gd name="connsiteY77" fmla="*/ 2304120 h 4025883"/>
                  <a:gd name="connsiteX78" fmla="*/ 1385508 w 4318317"/>
                  <a:gd name="connsiteY78" fmla="*/ 2203199 h 4025883"/>
                  <a:gd name="connsiteX79" fmla="*/ 1146972 w 4318317"/>
                  <a:gd name="connsiteY79" fmla="*/ 2261306 h 4025883"/>
                  <a:gd name="connsiteX80" fmla="*/ 1214253 w 4318317"/>
                  <a:gd name="connsiteY80" fmla="*/ 2331644 h 4025883"/>
                  <a:gd name="connsiteX81" fmla="*/ 1186728 w 4318317"/>
                  <a:gd name="connsiteY81" fmla="*/ 2447854 h 4025883"/>
                  <a:gd name="connsiteX82" fmla="*/ 1526187 w 4318317"/>
                  <a:gd name="connsiteY82" fmla="*/ 2603823 h 4025883"/>
                  <a:gd name="connsiteX83" fmla="*/ 1706622 w 4318317"/>
                  <a:gd name="connsiteY83" fmla="*/ 2995271 h 4025883"/>
                  <a:gd name="connsiteX84" fmla="*/ 1513957 w 4318317"/>
                  <a:gd name="connsiteY84" fmla="*/ 3720063 h 4025883"/>
                  <a:gd name="connsiteX85" fmla="*/ 351842 w 4318317"/>
                  <a:gd name="connsiteY85" fmla="*/ 3350022 h 4025883"/>
                  <a:gd name="connsiteX86" fmla="*/ 3209 w 4318317"/>
                  <a:gd name="connsiteY86" fmla="*/ 3475408 h 4025883"/>
                  <a:gd name="connsiteX87" fmla="*/ 151 w 4318317"/>
                  <a:gd name="connsiteY87" fmla="*/ 4025883 h 4025883"/>
                  <a:gd name="connsiteX88" fmla="*/ 4318317 w 4318317"/>
                  <a:gd name="connsiteY88" fmla="*/ 3949428 h 4025883"/>
                  <a:gd name="connsiteX89" fmla="*/ 4296909 w 4318317"/>
                  <a:gd name="connsiteY89" fmla="*/ 903467 h 4025883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24403 w 4315259"/>
                  <a:gd name="connsiteY40" fmla="*/ 1389720 h 4038116"/>
                  <a:gd name="connsiteX41" fmla="*/ 3281588 w 4315259"/>
                  <a:gd name="connsiteY41" fmla="*/ 1398894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71493 w 4315259"/>
                  <a:gd name="connsiteY48" fmla="*/ 1652724 h 4038116"/>
                  <a:gd name="connsiteX49" fmla="*/ 3180668 w 4315259"/>
                  <a:gd name="connsiteY49" fmla="*/ 1738354 h 4038116"/>
                  <a:gd name="connsiteX50" fmla="*/ 3131737 w 4315259"/>
                  <a:gd name="connsiteY50" fmla="*/ 1784227 h 4038116"/>
                  <a:gd name="connsiteX51" fmla="*/ 3147028 w 4315259"/>
                  <a:gd name="connsiteY51" fmla="*/ 1854565 h 4038116"/>
                  <a:gd name="connsiteX52" fmla="*/ 3147028 w 4315259"/>
                  <a:gd name="connsiteY52" fmla="*/ 1912671 h 4038116"/>
                  <a:gd name="connsiteX53" fmla="*/ 3067515 w 4315259"/>
                  <a:gd name="connsiteY53" fmla="*/ 1875972 h 4038116"/>
                  <a:gd name="connsiteX54" fmla="*/ 3091980 w 4315259"/>
                  <a:gd name="connsiteY54" fmla="*/ 1796459 h 4038116"/>
                  <a:gd name="connsiteX55" fmla="*/ 3085864 w 4315259"/>
                  <a:gd name="connsiteY55" fmla="*/ 1738354 h 4038116"/>
                  <a:gd name="connsiteX56" fmla="*/ 3018584 w 4315259"/>
                  <a:gd name="connsiteY56" fmla="*/ 1738354 h 4038116"/>
                  <a:gd name="connsiteX57" fmla="*/ 2966594 w 4315259"/>
                  <a:gd name="connsiteY57" fmla="*/ 1701655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1588 w 4315259"/>
                  <a:gd name="connsiteY41" fmla="*/ 1398894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71493 w 4315259"/>
                  <a:gd name="connsiteY48" fmla="*/ 1652724 h 4038116"/>
                  <a:gd name="connsiteX49" fmla="*/ 3180668 w 4315259"/>
                  <a:gd name="connsiteY49" fmla="*/ 1738354 h 4038116"/>
                  <a:gd name="connsiteX50" fmla="*/ 3131737 w 4315259"/>
                  <a:gd name="connsiteY50" fmla="*/ 1784227 h 4038116"/>
                  <a:gd name="connsiteX51" fmla="*/ 3147028 w 4315259"/>
                  <a:gd name="connsiteY51" fmla="*/ 1854565 h 4038116"/>
                  <a:gd name="connsiteX52" fmla="*/ 3147028 w 4315259"/>
                  <a:gd name="connsiteY52" fmla="*/ 1912671 h 4038116"/>
                  <a:gd name="connsiteX53" fmla="*/ 3067515 w 4315259"/>
                  <a:gd name="connsiteY53" fmla="*/ 1875972 h 4038116"/>
                  <a:gd name="connsiteX54" fmla="*/ 3091980 w 4315259"/>
                  <a:gd name="connsiteY54" fmla="*/ 1796459 h 4038116"/>
                  <a:gd name="connsiteX55" fmla="*/ 3085864 w 4315259"/>
                  <a:gd name="connsiteY55" fmla="*/ 1738354 h 4038116"/>
                  <a:gd name="connsiteX56" fmla="*/ 3018584 w 4315259"/>
                  <a:gd name="connsiteY56" fmla="*/ 1738354 h 4038116"/>
                  <a:gd name="connsiteX57" fmla="*/ 2966594 w 4315259"/>
                  <a:gd name="connsiteY57" fmla="*/ 1701655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71493 w 4315259"/>
                  <a:gd name="connsiteY48" fmla="*/ 1652724 h 4038116"/>
                  <a:gd name="connsiteX49" fmla="*/ 3180668 w 4315259"/>
                  <a:gd name="connsiteY49" fmla="*/ 1738354 h 4038116"/>
                  <a:gd name="connsiteX50" fmla="*/ 3131737 w 4315259"/>
                  <a:gd name="connsiteY50" fmla="*/ 1784227 h 4038116"/>
                  <a:gd name="connsiteX51" fmla="*/ 3147028 w 4315259"/>
                  <a:gd name="connsiteY51" fmla="*/ 1854565 h 4038116"/>
                  <a:gd name="connsiteX52" fmla="*/ 3147028 w 4315259"/>
                  <a:gd name="connsiteY52" fmla="*/ 1912671 h 4038116"/>
                  <a:gd name="connsiteX53" fmla="*/ 3067515 w 4315259"/>
                  <a:gd name="connsiteY53" fmla="*/ 1875972 h 4038116"/>
                  <a:gd name="connsiteX54" fmla="*/ 3091980 w 4315259"/>
                  <a:gd name="connsiteY54" fmla="*/ 1796459 h 4038116"/>
                  <a:gd name="connsiteX55" fmla="*/ 3085864 w 4315259"/>
                  <a:gd name="connsiteY55" fmla="*/ 1738354 h 4038116"/>
                  <a:gd name="connsiteX56" fmla="*/ 3018584 w 4315259"/>
                  <a:gd name="connsiteY56" fmla="*/ 1738354 h 4038116"/>
                  <a:gd name="connsiteX57" fmla="*/ 2966594 w 4315259"/>
                  <a:gd name="connsiteY57" fmla="*/ 1701655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80668 w 4315259"/>
                  <a:gd name="connsiteY49" fmla="*/ 1738354 h 4038116"/>
                  <a:gd name="connsiteX50" fmla="*/ 3131737 w 4315259"/>
                  <a:gd name="connsiteY50" fmla="*/ 1784227 h 4038116"/>
                  <a:gd name="connsiteX51" fmla="*/ 3147028 w 4315259"/>
                  <a:gd name="connsiteY51" fmla="*/ 1854565 h 4038116"/>
                  <a:gd name="connsiteX52" fmla="*/ 3147028 w 4315259"/>
                  <a:gd name="connsiteY52" fmla="*/ 1912671 h 4038116"/>
                  <a:gd name="connsiteX53" fmla="*/ 3067515 w 4315259"/>
                  <a:gd name="connsiteY53" fmla="*/ 1875972 h 4038116"/>
                  <a:gd name="connsiteX54" fmla="*/ 3091980 w 4315259"/>
                  <a:gd name="connsiteY54" fmla="*/ 1796459 h 4038116"/>
                  <a:gd name="connsiteX55" fmla="*/ 3085864 w 4315259"/>
                  <a:gd name="connsiteY55" fmla="*/ 1738354 h 4038116"/>
                  <a:gd name="connsiteX56" fmla="*/ 3018584 w 4315259"/>
                  <a:gd name="connsiteY56" fmla="*/ 1738354 h 4038116"/>
                  <a:gd name="connsiteX57" fmla="*/ 2966594 w 4315259"/>
                  <a:gd name="connsiteY57" fmla="*/ 1701655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47028 w 4315259"/>
                  <a:gd name="connsiteY51" fmla="*/ 1854565 h 4038116"/>
                  <a:gd name="connsiteX52" fmla="*/ 3147028 w 4315259"/>
                  <a:gd name="connsiteY52" fmla="*/ 1912671 h 4038116"/>
                  <a:gd name="connsiteX53" fmla="*/ 3067515 w 4315259"/>
                  <a:gd name="connsiteY53" fmla="*/ 1875972 h 4038116"/>
                  <a:gd name="connsiteX54" fmla="*/ 3091980 w 4315259"/>
                  <a:gd name="connsiteY54" fmla="*/ 1796459 h 4038116"/>
                  <a:gd name="connsiteX55" fmla="*/ 3085864 w 4315259"/>
                  <a:gd name="connsiteY55" fmla="*/ 1738354 h 4038116"/>
                  <a:gd name="connsiteX56" fmla="*/ 3018584 w 4315259"/>
                  <a:gd name="connsiteY56" fmla="*/ 1738354 h 4038116"/>
                  <a:gd name="connsiteX57" fmla="*/ 2966594 w 4315259"/>
                  <a:gd name="connsiteY57" fmla="*/ 1701655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147028 w 4315259"/>
                  <a:gd name="connsiteY52" fmla="*/ 1912671 h 4038116"/>
                  <a:gd name="connsiteX53" fmla="*/ 3067515 w 4315259"/>
                  <a:gd name="connsiteY53" fmla="*/ 1875972 h 4038116"/>
                  <a:gd name="connsiteX54" fmla="*/ 3091980 w 4315259"/>
                  <a:gd name="connsiteY54" fmla="*/ 1796459 h 4038116"/>
                  <a:gd name="connsiteX55" fmla="*/ 3085864 w 4315259"/>
                  <a:gd name="connsiteY55" fmla="*/ 1738354 h 4038116"/>
                  <a:gd name="connsiteX56" fmla="*/ 3018584 w 4315259"/>
                  <a:gd name="connsiteY56" fmla="*/ 1738354 h 4038116"/>
                  <a:gd name="connsiteX57" fmla="*/ 2966594 w 4315259"/>
                  <a:gd name="connsiteY57" fmla="*/ 1701655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80233 w 4315259"/>
                  <a:gd name="connsiteY52" fmla="*/ 1942613 h 4038116"/>
                  <a:gd name="connsiteX53" fmla="*/ 3067515 w 4315259"/>
                  <a:gd name="connsiteY53" fmla="*/ 1875972 h 4038116"/>
                  <a:gd name="connsiteX54" fmla="*/ 3091980 w 4315259"/>
                  <a:gd name="connsiteY54" fmla="*/ 1796459 h 4038116"/>
                  <a:gd name="connsiteX55" fmla="*/ 3085864 w 4315259"/>
                  <a:gd name="connsiteY55" fmla="*/ 1738354 h 4038116"/>
                  <a:gd name="connsiteX56" fmla="*/ 3018584 w 4315259"/>
                  <a:gd name="connsiteY56" fmla="*/ 1738354 h 4038116"/>
                  <a:gd name="connsiteX57" fmla="*/ 2966594 w 4315259"/>
                  <a:gd name="connsiteY57" fmla="*/ 1701655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80233 w 4315259"/>
                  <a:gd name="connsiteY52" fmla="*/ 1942613 h 4038116"/>
                  <a:gd name="connsiteX53" fmla="*/ 3053695 w 4315259"/>
                  <a:gd name="connsiteY53" fmla="*/ 1926645 h 4038116"/>
                  <a:gd name="connsiteX54" fmla="*/ 3091980 w 4315259"/>
                  <a:gd name="connsiteY54" fmla="*/ 1796459 h 4038116"/>
                  <a:gd name="connsiteX55" fmla="*/ 3085864 w 4315259"/>
                  <a:gd name="connsiteY55" fmla="*/ 1738354 h 4038116"/>
                  <a:gd name="connsiteX56" fmla="*/ 3018584 w 4315259"/>
                  <a:gd name="connsiteY56" fmla="*/ 1738354 h 4038116"/>
                  <a:gd name="connsiteX57" fmla="*/ 2966594 w 4315259"/>
                  <a:gd name="connsiteY57" fmla="*/ 1701655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80233 w 4315259"/>
                  <a:gd name="connsiteY52" fmla="*/ 1942613 h 4038116"/>
                  <a:gd name="connsiteX53" fmla="*/ 3053695 w 4315259"/>
                  <a:gd name="connsiteY53" fmla="*/ 1926645 h 4038116"/>
                  <a:gd name="connsiteX54" fmla="*/ 3066644 w 4315259"/>
                  <a:gd name="connsiteY54" fmla="*/ 1812582 h 4038116"/>
                  <a:gd name="connsiteX55" fmla="*/ 3085864 w 4315259"/>
                  <a:gd name="connsiteY55" fmla="*/ 1738354 h 4038116"/>
                  <a:gd name="connsiteX56" fmla="*/ 3018584 w 4315259"/>
                  <a:gd name="connsiteY56" fmla="*/ 1738354 h 4038116"/>
                  <a:gd name="connsiteX57" fmla="*/ 2966594 w 4315259"/>
                  <a:gd name="connsiteY57" fmla="*/ 1701655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80233 w 4315259"/>
                  <a:gd name="connsiteY52" fmla="*/ 1942613 h 4038116"/>
                  <a:gd name="connsiteX53" fmla="*/ 3053695 w 4315259"/>
                  <a:gd name="connsiteY53" fmla="*/ 1926645 h 4038116"/>
                  <a:gd name="connsiteX54" fmla="*/ 3066644 w 4315259"/>
                  <a:gd name="connsiteY54" fmla="*/ 1812582 h 4038116"/>
                  <a:gd name="connsiteX55" fmla="*/ 3042102 w 4315259"/>
                  <a:gd name="connsiteY55" fmla="*/ 1793633 h 4038116"/>
                  <a:gd name="connsiteX56" fmla="*/ 3018584 w 4315259"/>
                  <a:gd name="connsiteY56" fmla="*/ 1738354 h 4038116"/>
                  <a:gd name="connsiteX57" fmla="*/ 2966594 w 4315259"/>
                  <a:gd name="connsiteY57" fmla="*/ 1701655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80233 w 4315259"/>
                  <a:gd name="connsiteY52" fmla="*/ 1942613 h 4038116"/>
                  <a:gd name="connsiteX53" fmla="*/ 3053695 w 4315259"/>
                  <a:gd name="connsiteY53" fmla="*/ 1926645 h 4038116"/>
                  <a:gd name="connsiteX54" fmla="*/ 3066644 w 4315259"/>
                  <a:gd name="connsiteY54" fmla="*/ 1812582 h 4038116"/>
                  <a:gd name="connsiteX55" fmla="*/ 3042102 w 4315259"/>
                  <a:gd name="connsiteY55" fmla="*/ 1793633 h 4038116"/>
                  <a:gd name="connsiteX56" fmla="*/ 2993248 w 4315259"/>
                  <a:gd name="connsiteY56" fmla="*/ 1763690 h 4038116"/>
                  <a:gd name="connsiteX57" fmla="*/ 2966594 w 4315259"/>
                  <a:gd name="connsiteY57" fmla="*/ 1701655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80233 w 4315259"/>
                  <a:gd name="connsiteY52" fmla="*/ 1942613 h 4038116"/>
                  <a:gd name="connsiteX53" fmla="*/ 3053695 w 4315259"/>
                  <a:gd name="connsiteY53" fmla="*/ 1926645 h 4038116"/>
                  <a:gd name="connsiteX54" fmla="*/ 3066644 w 4315259"/>
                  <a:gd name="connsiteY54" fmla="*/ 1812582 h 4038116"/>
                  <a:gd name="connsiteX55" fmla="*/ 3042102 w 4315259"/>
                  <a:gd name="connsiteY55" fmla="*/ 1793633 h 4038116"/>
                  <a:gd name="connsiteX56" fmla="*/ 2993248 w 4315259"/>
                  <a:gd name="connsiteY56" fmla="*/ 1763690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25918 w 4315259"/>
                  <a:gd name="connsiteY59" fmla="*/ 1729179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80233 w 4315259"/>
                  <a:gd name="connsiteY52" fmla="*/ 1942613 h 4038116"/>
                  <a:gd name="connsiteX53" fmla="*/ 3053695 w 4315259"/>
                  <a:gd name="connsiteY53" fmla="*/ 1926645 h 4038116"/>
                  <a:gd name="connsiteX54" fmla="*/ 3066644 w 4315259"/>
                  <a:gd name="connsiteY54" fmla="*/ 1812582 h 4038116"/>
                  <a:gd name="connsiteX55" fmla="*/ 3042102 w 4315259"/>
                  <a:gd name="connsiteY55" fmla="*/ 1793633 h 4038116"/>
                  <a:gd name="connsiteX56" fmla="*/ 2993248 w 4315259"/>
                  <a:gd name="connsiteY56" fmla="*/ 1763690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70870 w 4315259"/>
                  <a:gd name="connsiteY60" fmla="*/ 1744470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80233 w 4315259"/>
                  <a:gd name="connsiteY52" fmla="*/ 1942613 h 4038116"/>
                  <a:gd name="connsiteX53" fmla="*/ 3053695 w 4315259"/>
                  <a:gd name="connsiteY53" fmla="*/ 1926645 h 4038116"/>
                  <a:gd name="connsiteX54" fmla="*/ 3066644 w 4315259"/>
                  <a:gd name="connsiteY54" fmla="*/ 1812582 h 4038116"/>
                  <a:gd name="connsiteX55" fmla="*/ 3042102 w 4315259"/>
                  <a:gd name="connsiteY55" fmla="*/ 1793633 h 4038116"/>
                  <a:gd name="connsiteX56" fmla="*/ 2993248 w 4315259"/>
                  <a:gd name="connsiteY56" fmla="*/ 1763690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4007 w 4315259"/>
                  <a:gd name="connsiteY60" fmla="*/ 1748084 h 4038116"/>
                  <a:gd name="connsiteX61" fmla="*/ 2685241 w 4315259"/>
                  <a:gd name="connsiteY61" fmla="*/ 1707772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80233 w 4315259"/>
                  <a:gd name="connsiteY52" fmla="*/ 1942613 h 4038116"/>
                  <a:gd name="connsiteX53" fmla="*/ 3053695 w 4315259"/>
                  <a:gd name="connsiteY53" fmla="*/ 1926645 h 4038116"/>
                  <a:gd name="connsiteX54" fmla="*/ 3066644 w 4315259"/>
                  <a:gd name="connsiteY54" fmla="*/ 1812582 h 4038116"/>
                  <a:gd name="connsiteX55" fmla="*/ 3042102 w 4315259"/>
                  <a:gd name="connsiteY55" fmla="*/ 1793633 h 4038116"/>
                  <a:gd name="connsiteX56" fmla="*/ 2993248 w 4315259"/>
                  <a:gd name="connsiteY56" fmla="*/ 1763690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4007 w 4315259"/>
                  <a:gd name="connsiteY60" fmla="*/ 1748084 h 4038116"/>
                  <a:gd name="connsiteX61" fmla="*/ 2656327 w 4315259"/>
                  <a:gd name="connsiteY61" fmla="*/ 1740300 h 4038116"/>
                  <a:gd name="connsiteX62" fmla="*/ 2651600 w 4315259"/>
                  <a:gd name="connsiteY62" fmla="*/ 1661899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80233 w 4315259"/>
                  <a:gd name="connsiteY52" fmla="*/ 1942613 h 4038116"/>
                  <a:gd name="connsiteX53" fmla="*/ 3053695 w 4315259"/>
                  <a:gd name="connsiteY53" fmla="*/ 1926645 h 4038116"/>
                  <a:gd name="connsiteX54" fmla="*/ 3066644 w 4315259"/>
                  <a:gd name="connsiteY54" fmla="*/ 1812582 h 4038116"/>
                  <a:gd name="connsiteX55" fmla="*/ 3042102 w 4315259"/>
                  <a:gd name="connsiteY55" fmla="*/ 1793633 h 4038116"/>
                  <a:gd name="connsiteX56" fmla="*/ 2993248 w 4315259"/>
                  <a:gd name="connsiteY56" fmla="*/ 1763690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4007 w 4315259"/>
                  <a:gd name="connsiteY60" fmla="*/ 1748084 h 4038116"/>
                  <a:gd name="connsiteX61" fmla="*/ 2656327 w 4315259"/>
                  <a:gd name="connsiteY61" fmla="*/ 1740300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066644 w 4315259"/>
                  <a:gd name="connsiteY54" fmla="*/ 1812582 h 4038116"/>
                  <a:gd name="connsiteX55" fmla="*/ 3042102 w 4315259"/>
                  <a:gd name="connsiteY55" fmla="*/ 1793633 h 4038116"/>
                  <a:gd name="connsiteX56" fmla="*/ 2993248 w 4315259"/>
                  <a:gd name="connsiteY56" fmla="*/ 1763690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4007 w 4315259"/>
                  <a:gd name="connsiteY60" fmla="*/ 1748084 h 4038116"/>
                  <a:gd name="connsiteX61" fmla="*/ 2656327 w 4315259"/>
                  <a:gd name="connsiteY61" fmla="*/ 1740300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42102 w 4315259"/>
                  <a:gd name="connsiteY55" fmla="*/ 1793633 h 4038116"/>
                  <a:gd name="connsiteX56" fmla="*/ 2993248 w 4315259"/>
                  <a:gd name="connsiteY56" fmla="*/ 1763690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4007 w 4315259"/>
                  <a:gd name="connsiteY60" fmla="*/ 1748084 h 4038116"/>
                  <a:gd name="connsiteX61" fmla="*/ 2656327 w 4315259"/>
                  <a:gd name="connsiteY61" fmla="*/ 1740300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3248 w 4315259"/>
                  <a:gd name="connsiteY56" fmla="*/ 1763690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4007 w 4315259"/>
                  <a:gd name="connsiteY60" fmla="*/ 1748084 h 4038116"/>
                  <a:gd name="connsiteX61" fmla="*/ 2656327 w 4315259"/>
                  <a:gd name="connsiteY61" fmla="*/ 1740300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9874 w 4315259"/>
                  <a:gd name="connsiteY56" fmla="*/ 1728351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4007 w 4315259"/>
                  <a:gd name="connsiteY60" fmla="*/ 1748084 h 4038116"/>
                  <a:gd name="connsiteX61" fmla="*/ 2656327 w 4315259"/>
                  <a:gd name="connsiteY61" fmla="*/ 1740300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9874 w 4315259"/>
                  <a:gd name="connsiteY56" fmla="*/ 1728351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6216 w 4315259"/>
                  <a:gd name="connsiteY60" fmla="*/ 1730414 h 4038116"/>
                  <a:gd name="connsiteX61" fmla="*/ 2656327 w 4315259"/>
                  <a:gd name="connsiteY61" fmla="*/ 1740300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87705 w 4315259"/>
                  <a:gd name="connsiteY45" fmla="*/ 1560978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9874 w 4315259"/>
                  <a:gd name="connsiteY56" fmla="*/ 1728351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6216 w 4315259"/>
                  <a:gd name="connsiteY60" fmla="*/ 1730414 h 4038116"/>
                  <a:gd name="connsiteX61" fmla="*/ 2665162 w 4315259"/>
                  <a:gd name="connsiteY61" fmla="*/ 1669621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21345 w 4315259"/>
                  <a:gd name="connsiteY44" fmla="*/ 1505931 h 4038116"/>
                  <a:gd name="connsiteX45" fmla="*/ 3263093 w 4315259"/>
                  <a:gd name="connsiteY45" fmla="*/ 1545833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9874 w 4315259"/>
                  <a:gd name="connsiteY56" fmla="*/ 1728351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6216 w 4315259"/>
                  <a:gd name="connsiteY60" fmla="*/ 1730414 h 4038116"/>
                  <a:gd name="connsiteX61" fmla="*/ 2665162 w 4315259"/>
                  <a:gd name="connsiteY61" fmla="*/ 1669621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17559 w 4315259"/>
                  <a:gd name="connsiteY44" fmla="*/ 1492679 h 4038116"/>
                  <a:gd name="connsiteX45" fmla="*/ 3263093 w 4315259"/>
                  <a:gd name="connsiteY45" fmla="*/ 1545833 h 4038116"/>
                  <a:gd name="connsiteX46" fmla="*/ 3229599 w 4315259"/>
                  <a:gd name="connsiteY46" fmla="*/ 1603793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9874 w 4315259"/>
                  <a:gd name="connsiteY56" fmla="*/ 1728351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6216 w 4315259"/>
                  <a:gd name="connsiteY60" fmla="*/ 1730414 h 4038116"/>
                  <a:gd name="connsiteX61" fmla="*/ 2665162 w 4315259"/>
                  <a:gd name="connsiteY61" fmla="*/ 1669621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17559 w 4315259"/>
                  <a:gd name="connsiteY44" fmla="*/ 1492679 h 4038116"/>
                  <a:gd name="connsiteX45" fmla="*/ 3263093 w 4315259"/>
                  <a:gd name="connsiteY45" fmla="*/ 1545833 h 4038116"/>
                  <a:gd name="connsiteX46" fmla="*/ 3231492 w 4315259"/>
                  <a:gd name="connsiteY46" fmla="*/ 1579181 h 4038116"/>
                  <a:gd name="connsiteX47" fmla="*/ 3168435 w 4315259"/>
                  <a:gd name="connsiteY47" fmla="*/ 1600735 h 4038116"/>
                  <a:gd name="connsiteX48" fmla="*/ 3107002 w 4315259"/>
                  <a:gd name="connsiteY48" fmla="*/ 1657330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9874 w 4315259"/>
                  <a:gd name="connsiteY56" fmla="*/ 1728351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6216 w 4315259"/>
                  <a:gd name="connsiteY60" fmla="*/ 1730414 h 4038116"/>
                  <a:gd name="connsiteX61" fmla="*/ 2665162 w 4315259"/>
                  <a:gd name="connsiteY61" fmla="*/ 1669621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17559 w 4315259"/>
                  <a:gd name="connsiteY44" fmla="*/ 1492679 h 4038116"/>
                  <a:gd name="connsiteX45" fmla="*/ 3263093 w 4315259"/>
                  <a:gd name="connsiteY45" fmla="*/ 1545833 h 4038116"/>
                  <a:gd name="connsiteX46" fmla="*/ 3231492 w 4315259"/>
                  <a:gd name="connsiteY46" fmla="*/ 1579181 h 4038116"/>
                  <a:gd name="connsiteX47" fmla="*/ 3168435 w 4315259"/>
                  <a:gd name="connsiteY47" fmla="*/ 1600735 h 4038116"/>
                  <a:gd name="connsiteX48" fmla="*/ 3105109 w 4315259"/>
                  <a:gd name="connsiteY48" fmla="*/ 1640292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126298 w 4315259"/>
                  <a:gd name="connsiteY51" fmla="*/ 1843049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9874 w 4315259"/>
                  <a:gd name="connsiteY56" fmla="*/ 1728351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6216 w 4315259"/>
                  <a:gd name="connsiteY60" fmla="*/ 1730414 h 4038116"/>
                  <a:gd name="connsiteX61" fmla="*/ 2665162 w 4315259"/>
                  <a:gd name="connsiteY61" fmla="*/ 1669621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17559 w 4315259"/>
                  <a:gd name="connsiteY44" fmla="*/ 1492679 h 4038116"/>
                  <a:gd name="connsiteX45" fmla="*/ 3263093 w 4315259"/>
                  <a:gd name="connsiteY45" fmla="*/ 1545833 h 4038116"/>
                  <a:gd name="connsiteX46" fmla="*/ 3231492 w 4315259"/>
                  <a:gd name="connsiteY46" fmla="*/ 1579181 h 4038116"/>
                  <a:gd name="connsiteX47" fmla="*/ 3168435 w 4315259"/>
                  <a:gd name="connsiteY47" fmla="*/ 1600735 h 4038116"/>
                  <a:gd name="connsiteX48" fmla="*/ 3105109 w 4315259"/>
                  <a:gd name="connsiteY48" fmla="*/ 1640292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099793 w 4315259"/>
                  <a:gd name="connsiteY51" fmla="*/ 1833583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9874 w 4315259"/>
                  <a:gd name="connsiteY56" fmla="*/ 1728351 h 4038116"/>
                  <a:gd name="connsiteX57" fmla="*/ 2964290 w 4315259"/>
                  <a:gd name="connsiteY57" fmla="*/ 1724687 h 4038116"/>
                  <a:gd name="connsiteX58" fmla="*/ 2874849 w 4315259"/>
                  <a:gd name="connsiteY58" fmla="*/ 1689423 h 4038116"/>
                  <a:gd name="connsiteX59" fmla="*/ 2800618 w 4315259"/>
                  <a:gd name="connsiteY59" fmla="*/ 1682194 h 4038116"/>
                  <a:gd name="connsiteX60" fmla="*/ 2706216 w 4315259"/>
                  <a:gd name="connsiteY60" fmla="*/ 1730414 h 4038116"/>
                  <a:gd name="connsiteX61" fmla="*/ 2665162 w 4315259"/>
                  <a:gd name="connsiteY61" fmla="*/ 1669621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17559 w 4315259"/>
                  <a:gd name="connsiteY44" fmla="*/ 1492679 h 4038116"/>
                  <a:gd name="connsiteX45" fmla="*/ 3263093 w 4315259"/>
                  <a:gd name="connsiteY45" fmla="*/ 1545833 h 4038116"/>
                  <a:gd name="connsiteX46" fmla="*/ 3231492 w 4315259"/>
                  <a:gd name="connsiteY46" fmla="*/ 1579181 h 4038116"/>
                  <a:gd name="connsiteX47" fmla="*/ 3168435 w 4315259"/>
                  <a:gd name="connsiteY47" fmla="*/ 1600735 h 4038116"/>
                  <a:gd name="connsiteX48" fmla="*/ 3105109 w 4315259"/>
                  <a:gd name="connsiteY48" fmla="*/ 1640292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099793 w 4315259"/>
                  <a:gd name="connsiteY51" fmla="*/ 1833583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9874 w 4315259"/>
                  <a:gd name="connsiteY56" fmla="*/ 1728351 h 4038116"/>
                  <a:gd name="connsiteX57" fmla="*/ 2964290 w 4315259"/>
                  <a:gd name="connsiteY57" fmla="*/ 1724687 h 4038116"/>
                  <a:gd name="connsiteX58" fmla="*/ 2880529 w 4315259"/>
                  <a:gd name="connsiteY58" fmla="*/ 1670492 h 4038116"/>
                  <a:gd name="connsiteX59" fmla="*/ 2800618 w 4315259"/>
                  <a:gd name="connsiteY59" fmla="*/ 1682194 h 4038116"/>
                  <a:gd name="connsiteX60" fmla="*/ 2706216 w 4315259"/>
                  <a:gd name="connsiteY60" fmla="*/ 1730414 h 4038116"/>
                  <a:gd name="connsiteX61" fmla="*/ 2665162 w 4315259"/>
                  <a:gd name="connsiteY61" fmla="*/ 1669621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17559 w 4315259"/>
                  <a:gd name="connsiteY44" fmla="*/ 1492679 h 4038116"/>
                  <a:gd name="connsiteX45" fmla="*/ 3263093 w 4315259"/>
                  <a:gd name="connsiteY45" fmla="*/ 1545833 h 4038116"/>
                  <a:gd name="connsiteX46" fmla="*/ 3231492 w 4315259"/>
                  <a:gd name="connsiteY46" fmla="*/ 1579181 h 4038116"/>
                  <a:gd name="connsiteX47" fmla="*/ 3168435 w 4315259"/>
                  <a:gd name="connsiteY47" fmla="*/ 1600735 h 4038116"/>
                  <a:gd name="connsiteX48" fmla="*/ 3105109 w 4315259"/>
                  <a:gd name="connsiteY48" fmla="*/ 1640292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099793 w 4315259"/>
                  <a:gd name="connsiteY51" fmla="*/ 1833583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9874 w 4315259"/>
                  <a:gd name="connsiteY56" fmla="*/ 1728351 h 4038116"/>
                  <a:gd name="connsiteX57" fmla="*/ 2973755 w 4315259"/>
                  <a:gd name="connsiteY57" fmla="*/ 1703862 h 4038116"/>
                  <a:gd name="connsiteX58" fmla="*/ 2880529 w 4315259"/>
                  <a:gd name="connsiteY58" fmla="*/ 1670492 h 4038116"/>
                  <a:gd name="connsiteX59" fmla="*/ 2800618 w 4315259"/>
                  <a:gd name="connsiteY59" fmla="*/ 1682194 h 4038116"/>
                  <a:gd name="connsiteX60" fmla="*/ 2706216 w 4315259"/>
                  <a:gd name="connsiteY60" fmla="*/ 1730414 h 4038116"/>
                  <a:gd name="connsiteX61" fmla="*/ 2665162 w 4315259"/>
                  <a:gd name="connsiteY61" fmla="*/ 1669621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  <a:gd name="connsiteX0" fmla="*/ 4296909 w 4315259"/>
                  <a:gd name="connsiteY0" fmla="*/ 903467 h 4038116"/>
                  <a:gd name="connsiteX1" fmla="*/ 4223512 w 4315259"/>
                  <a:gd name="connsiteY1" fmla="*/ 872885 h 4038116"/>
                  <a:gd name="connsiteX2" fmla="*/ 4150116 w 4315259"/>
                  <a:gd name="connsiteY2" fmla="*/ 982980 h 4038116"/>
                  <a:gd name="connsiteX3" fmla="*/ 4046137 w 4315259"/>
                  <a:gd name="connsiteY3" fmla="*/ 1056376 h 4038116"/>
                  <a:gd name="connsiteX4" fmla="*/ 3951333 w 4315259"/>
                  <a:gd name="connsiteY4" fmla="*/ 1001329 h 4038116"/>
                  <a:gd name="connsiteX5" fmla="*/ 4018613 w 4315259"/>
                  <a:gd name="connsiteY5" fmla="*/ 921816 h 4038116"/>
                  <a:gd name="connsiteX6" fmla="*/ 3902402 w 4315259"/>
                  <a:gd name="connsiteY6" fmla="*/ 921816 h 4038116"/>
                  <a:gd name="connsiteX7" fmla="*/ 3822889 w 4315259"/>
                  <a:gd name="connsiteY7" fmla="*/ 903467 h 4038116"/>
                  <a:gd name="connsiteX8" fmla="*/ 3838180 w 4315259"/>
                  <a:gd name="connsiteY8" fmla="*/ 827012 h 4038116"/>
                  <a:gd name="connsiteX9" fmla="*/ 3777016 w 4315259"/>
                  <a:gd name="connsiteY9" fmla="*/ 771964 h 4038116"/>
                  <a:gd name="connsiteX10" fmla="*/ 3764783 w 4315259"/>
                  <a:gd name="connsiteY10" fmla="*/ 692451 h 4038116"/>
                  <a:gd name="connsiteX11" fmla="*/ 3795365 w 4315259"/>
                  <a:gd name="connsiteY11" fmla="*/ 600705 h 4038116"/>
                  <a:gd name="connsiteX12" fmla="*/ 3899344 w 4315259"/>
                  <a:gd name="connsiteY12" fmla="*/ 726091 h 4038116"/>
                  <a:gd name="connsiteX13" fmla="*/ 3972740 w 4315259"/>
                  <a:gd name="connsiteY13" fmla="*/ 695509 h 4038116"/>
                  <a:gd name="connsiteX14" fmla="*/ 3945217 w 4315259"/>
                  <a:gd name="connsiteY14" fmla="*/ 591531 h 4038116"/>
                  <a:gd name="connsiteX15" fmla="*/ 3835122 w 4315259"/>
                  <a:gd name="connsiteY15" fmla="*/ 533425 h 4038116"/>
                  <a:gd name="connsiteX16" fmla="*/ 3874878 w 4315259"/>
                  <a:gd name="connsiteY16" fmla="*/ 404981 h 4038116"/>
                  <a:gd name="connsiteX17" fmla="*/ 3917693 w 4315259"/>
                  <a:gd name="connsiteY17" fmla="*/ 435563 h 4038116"/>
                  <a:gd name="connsiteX18" fmla="*/ 3969682 w 4315259"/>
                  <a:gd name="connsiteY18" fmla="*/ 325468 h 4038116"/>
                  <a:gd name="connsiteX19" fmla="*/ 3899344 w 4315259"/>
                  <a:gd name="connsiteY19" fmla="*/ 322410 h 4038116"/>
                  <a:gd name="connsiteX20" fmla="*/ 3850413 w 4315259"/>
                  <a:gd name="connsiteY20" fmla="*/ 224548 h 4038116"/>
                  <a:gd name="connsiteX21" fmla="*/ 3905460 w 4315259"/>
                  <a:gd name="connsiteY21" fmla="*/ 141976 h 4038116"/>
                  <a:gd name="connsiteX22" fmla="*/ 3902402 w 4315259"/>
                  <a:gd name="connsiteY22" fmla="*/ 1299 h 4038116"/>
                  <a:gd name="connsiteX23" fmla="*/ 3795365 w 4315259"/>
                  <a:gd name="connsiteY23" fmla="*/ 77754 h 4038116"/>
                  <a:gd name="connsiteX24" fmla="*/ 3721968 w 4315259"/>
                  <a:gd name="connsiteY24" fmla="*/ 175617 h 4038116"/>
                  <a:gd name="connsiteX25" fmla="*/ 3578233 w 4315259"/>
                  <a:gd name="connsiteY25" fmla="*/ 190907 h 4038116"/>
                  <a:gd name="connsiteX26" fmla="*/ 3544593 w 4315259"/>
                  <a:gd name="connsiteY26" fmla="*/ 352992 h 4038116"/>
                  <a:gd name="connsiteX27" fmla="*/ 3578233 w 4315259"/>
                  <a:gd name="connsiteY27" fmla="*/ 487552 h 4038116"/>
                  <a:gd name="connsiteX28" fmla="*/ 3520128 w 4315259"/>
                  <a:gd name="connsiteY28" fmla="*/ 573182 h 4038116"/>
                  <a:gd name="connsiteX29" fmla="*/ 3614932 w 4315259"/>
                  <a:gd name="connsiteY29" fmla="*/ 628229 h 4038116"/>
                  <a:gd name="connsiteX30" fmla="*/ 3633281 w 4315259"/>
                  <a:gd name="connsiteY30" fmla="*/ 830070 h 4038116"/>
                  <a:gd name="connsiteX31" fmla="*/ 3679154 w 4315259"/>
                  <a:gd name="connsiteY31" fmla="*/ 900408 h 4038116"/>
                  <a:gd name="connsiteX32" fmla="*/ 3663863 w 4315259"/>
                  <a:gd name="connsiteY32" fmla="*/ 1004387 h 4038116"/>
                  <a:gd name="connsiteX33" fmla="*/ 3584350 w 4315259"/>
                  <a:gd name="connsiteY33" fmla="*/ 1071667 h 4038116"/>
                  <a:gd name="connsiteX34" fmla="*/ 3587408 w 4315259"/>
                  <a:gd name="connsiteY34" fmla="*/ 1175646 h 4038116"/>
                  <a:gd name="connsiteX35" fmla="*/ 3547651 w 4315259"/>
                  <a:gd name="connsiteY35" fmla="*/ 1197053 h 4038116"/>
                  <a:gd name="connsiteX36" fmla="*/ 3507895 w 4315259"/>
                  <a:gd name="connsiteY36" fmla="*/ 1093075 h 4038116"/>
                  <a:gd name="connsiteX37" fmla="*/ 3394742 w 4315259"/>
                  <a:gd name="connsiteY37" fmla="*/ 1093075 h 4038116"/>
                  <a:gd name="connsiteX38" fmla="*/ 3336636 w 4315259"/>
                  <a:gd name="connsiteY38" fmla="*/ 1163413 h 4038116"/>
                  <a:gd name="connsiteX39" fmla="*/ 3379451 w 4315259"/>
                  <a:gd name="connsiteY39" fmla="*/ 1239868 h 4038116"/>
                  <a:gd name="connsiteX40" fmla="*/ 3331313 w 4315259"/>
                  <a:gd name="connsiteY40" fmla="*/ 1364384 h 4038116"/>
                  <a:gd name="connsiteX41" fmla="*/ 3286194 w 4315259"/>
                  <a:gd name="connsiteY41" fmla="*/ 1364345 h 4038116"/>
                  <a:gd name="connsiteX42" fmla="*/ 3275472 w 4315259"/>
                  <a:gd name="connsiteY42" fmla="*/ 1426418 h 4038116"/>
                  <a:gd name="connsiteX43" fmla="*/ 3342752 w 4315259"/>
                  <a:gd name="connsiteY43" fmla="*/ 1450883 h 4038116"/>
                  <a:gd name="connsiteX44" fmla="*/ 3317559 w 4315259"/>
                  <a:gd name="connsiteY44" fmla="*/ 1492679 h 4038116"/>
                  <a:gd name="connsiteX45" fmla="*/ 3263093 w 4315259"/>
                  <a:gd name="connsiteY45" fmla="*/ 1545833 h 4038116"/>
                  <a:gd name="connsiteX46" fmla="*/ 3231492 w 4315259"/>
                  <a:gd name="connsiteY46" fmla="*/ 1579181 h 4038116"/>
                  <a:gd name="connsiteX47" fmla="*/ 3168435 w 4315259"/>
                  <a:gd name="connsiteY47" fmla="*/ 1600735 h 4038116"/>
                  <a:gd name="connsiteX48" fmla="*/ 3105109 w 4315259"/>
                  <a:gd name="connsiteY48" fmla="*/ 1640292 h 4038116"/>
                  <a:gd name="connsiteX49" fmla="*/ 3127692 w 4315259"/>
                  <a:gd name="connsiteY49" fmla="*/ 1749871 h 4038116"/>
                  <a:gd name="connsiteX50" fmla="*/ 3131737 w 4315259"/>
                  <a:gd name="connsiteY50" fmla="*/ 1784227 h 4038116"/>
                  <a:gd name="connsiteX51" fmla="*/ 3099793 w 4315259"/>
                  <a:gd name="connsiteY51" fmla="*/ 1833583 h 4038116"/>
                  <a:gd name="connsiteX52" fmla="*/ 3091276 w 4315259"/>
                  <a:gd name="connsiteY52" fmla="*/ 1902856 h 4038116"/>
                  <a:gd name="connsiteX53" fmla="*/ 3053695 w 4315259"/>
                  <a:gd name="connsiteY53" fmla="*/ 1926645 h 4038116"/>
                  <a:gd name="connsiteX54" fmla="*/ 3108609 w 4315259"/>
                  <a:gd name="connsiteY54" fmla="*/ 1783869 h 4038116"/>
                  <a:gd name="connsiteX55" fmla="*/ 3057563 w 4315259"/>
                  <a:gd name="connsiteY55" fmla="*/ 1749459 h 4038116"/>
                  <a:gd name="connsiteX56" fmla="*/ 2999874 w 4315259"/>
                  <a:gd name="connsiteY56" fmla="*/ 1728351 h 4038116"/>
                  <a:gd name="connsiteX57" fmla="*/ 2973755 w 4315259"/>
                  <a:gd name="connsiteY57" fmla="*/ 1703862 h 4038116"/>
                  <a:gd name="connsiteX58" fmla="*/ 2880529 w 4315259"/>
                  <a:gd name="connsiteY58" fmla="*/ 1670492 h 4038116"/>
                  <a:gd name="connsiteX59" fmla="*/ 2785472 w 4315259"/>
                  <a:gd name="connsiteY59" fmla="*/ 1668942 h 4038116"/>
                  <a:gd name="connsiteX60" fmla="*/ 2706216 w 4315259"/>
                  <a:gd name="connsiteY60" fmla="*/ 1730414 h 4038116"/>
                  <a:gd name="connsiteX61" fmla="*/ 2665162 w 4315259"/>
                  <a:gd name="connsiteY61" fmla="*/ 1669621 h 4038116"/>
                  <a:gd name="connsiteX62" fmla="*/ 2608229 w 4315259"/>
                  <a:gd name="connsiteY62" fmla="*/ 1712498 h 4038116"/>
                  <a:gd name="connsiteX63" fmla="*/ 2517040 w 4315259"/>
                  <a:gd name="connsiteY63" fmla="*/ 1759761 h 4038116"/>
                  <a:gd name="connsiteX64" fmla="*/ 2379421 w 4315259"/>
                  <a:gd name="connsiteY64" fmla="*/ 1768936 h 4038116"/>
                  <a:gd name="connsiteX65" fmla="*/ 2327432 w 4315259"/>
                  <a:gd name="connsiteY65" fmla="*/ 2007475 h 4038116"/>
                  <a:gd name="connsiteX66" fmla="*/ 2052194 w 4315259"/>
                  <a:gd name="connsiteY66" fmla="*/ 2090046 h 4038116"/>
                  <a:gd name="connsiteX67" fmla="*/ 2088893 w 4315259"/>
                  <a:gd name="connsiteY67" fmla="*/ 2135919 h 4038116"/>
                  <a:gd name="connsiteX68" fmla="*/ 1987972 w 4315259"/>
                  <a:gd name="connsiteY68" fmla="*/ 2178734 h 4038116"/>
                  <a:gd name="connsiteX69" fmla="*/ 1850354 w 4315259"/>
                  <a:gd name="connsiteY69" fmla="*/ 2123686 h 4038116"/>
                  <a:gd name="connsiteX70" fmla="*/ 1819772 w 4315259"/>
                  <a:gd name="connsiteY70" fmla="*/ 2071697 h 4038116"/>
                  <a:gd name="connsiteX71" fmla="*/ 1841179 w 4315259"/>
                  <a:gd name="connsiteY71" fmla="*/ 2038057 h 4038116"/>
                  <a:gd name="connsiteX72" fmla="*/ 1694386 w 4315259"/>
                  <a:gd name="connsiteY72" fmla="*/ 2028882 h 4038116"/>
                  <a:gd name="connsiteX73" fmla="*/ 1734142 w 4315259"/>
                  <a:gd name="connsiteY73" fmla="*/ 2145093 h 4038116"/>
                  <a:gd name="connsiteX74" fmla="*/ 1743317 w 4315259"/>
                  <a:gd name="connsiteY74" fmla="*/ 2227665 h 4038116"/>
                  <a:gd name="connsiteX75" fmla="*/ 1786132 w 4315259"/>
                  <a:gd name="connsiteY75" fmla="*/ 2328585 h 4038116"/>
                  <a:gd name="connsiteX76" fmla="*/ 1758608 w 4315259"/>
                  <a:gd name="connsiteY76" fmla="*/ 2337760 h 4038116"/>
                  <a:gd name="connsiteX77" fmla="*/ 1596524 w 4315259"/>
                  <a:gd name="connsiteY77" fmla="*/ 2304120 h 4038116"/>
                  <a:gd name="connsiteX78" fmla="*/ 1385508 w 4315259"/>
                  <a:gd name="connsiteY78" fmla="*/ 2203199 h 4038116"/>
                  <a:gd name="connsiteX79" fmla="*/ 1146972 w 4315259"/>
                  <a:gd name="connsiteY79" fmla="*/ 2261306 h 4038116"/>
                  <a:gd name="connsiteX80" fmla="*/ 1214253 w 4315259"/>
                  <a:gd name="connsiteY80" fmla="*/ 2331644 h 4038116"/>
                  <a:gd name="connsiteX81" fmla="*/ 1186728 w 4315259"/>
                  <a:gd name="connsiteY81" fmla="*/ 2447854 h 4038116"/>
                  <a:gd name="connsiteX82" fmla="*/ 1526187 w 4315259"/>
                  <a:gd name="connsiteY82" fmla="*/ 2603823 h 4038116"/>
                  <a:gd name="connsiteX83" fmla="*/ 1706622 w 4315259"/>
                  <a:gd name="connsiteY83" fmla="*/ 2995271 h 4038116"/>
                  <a:gd name="connsiteX84" fmla="*/ 1513957 w 4315259"/>
                  <a:gd name="connsiteY84" fmla="*/ 3720063 h 4038116"/>
                  <a:gd name="connsiteX85" fmla="*/ 351842 w 4315259"/>
                  <a:gd name="connsiteY85" fmla="*/ 3350022 h 4038116"/>
                  <a:gd name="connsiteX86" fmla="*/ 3209 w 4315259"/>
                  <a:gd name="connsiteY86" fmla="*/ 3475408 h 4038116"/>
                  <a:gd name="connsiteX87" fmla="*/ 151 w 4315259"/>
                  <a:gd name="connsiteY87" fmla="*/ 4025883 h 4038116"/>
                  <a:gd name="connsiteX88" fmla="*/ 4315259 w 4315259"/>
                  <a:gd name="connsiteY88" fmla="*/ 4038116 h 4038116"/>
                  <a:gd name="connsiteX89" fmla="*/ 4296909 w 4315259"/>
                  <a:gd name="connsiteY89" fmla="*/ 903467 h 403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4315259" h="4038116">
                    <a:moveTo>
                      <a:pt x="4296909" y="903467"/>
                    </a:moveTo>
                    <a:cubicBezTo>
                      <a:pt x="4272443" y="881550"/>
                      <a:pt x="4247978" y="859633"/>
                      <a:pt x="4223512" y="872885"/>
                    </a:cubicBezTo>
                    <a:cubicBezTo>
                      <a:pt x="4199046" y="886137"/>
                      <a:pt x="4179678" y="952398"/>
                      <a:pt x="4150116" y="982980"/>
                    </a:cubicBezTo>
                    <a:cubicBezTo>
                      <a:pt x="4120554" y="1013562"/>
                      <a:pt x="4079267" y="1053318"/>
                      <a:pt x="4046137" y="1056376"/>
                    </a:cubicBezTo>
                    <a:cubicBezTo>
                      <a:pt x="4013007" y="1059434"/>
                      <a:pt x="3955920" y="1023756"/>
                      <a:pt x="3951333" y="1001329"/>
                    </a:cubicBezTo>
                    <a:cubicBezTo>
                      <a:pt x="3946746" y="978902"/>
                      <a:pt x="4026768" y="935068"/>
                      <a:pt x="4018613" y="921816"/>
                    </a:cubicBezTo>
                    <a:cubicBezTo>
                      <a:pt x="4010458" y="908564"/>
                      <a:pt x="3935023" y="924874"/>
                      <a:pt x="3902402" y="921816"/>
                    </a:cubicBezTo>
                    <a:cubicBezTo>
                      <a:pt x="3869781" y="918758"/>
                      <a:pt x="3833593" y="919268"/>
                      <a:pt x="3822889" y="903467"/>
                    </a:cubicBezTo>
                    <a:cubicBezTo>
                      <a:pt x="3812185" y="887666"/>
                      <a:pt x="3845825" y="848929"/>
                      <a:pt x="3838180" y="827012"/>
                    </a:cubicBezTo>
                    <a:cubicBezTo>
                      <a:pt x="3830535" y="805095"/>
                      <a:pt x="3789249" y="794391"/>
                      <a:pt x="3777016" y="771964"/>
                    </a:cubicBezTo>
                    <a:cubicBezTo>
                      <a:pt x="3764783" y="749537"/>
                      <a:pt x="3761725" y="720994"/>
                      <a:pt x="3764783" y="692451"/>
                    </a:cubicBezTo>
                    <a:cubicBezTo>
                      <a:pt x="3767841" y="663908"/>
                      <a:pt x="3772938" y="595098"/>
                      <a:pt x="3795365" y="600705"/>
                    </a:cubicBezTo>
                    <a:cubicBezTo>
                      <a:pt x="3817792" y="606312"/>
                      <a:pt x="3869782" y="710290"/>
                      <a:pt x="3899344" y="726091"/>
                    </a:cubicBezTo>
                    <a:cubicBezTo>
                      <a:pt x="3928906" y="741892"/>
                      <a:pt x="3965095" y="717936"/>
                      <a:pt x="3972740" y="695509"/>
                    </a:cubicBezTo>
                    <a:cubicBezTo>
                      <a:pt x="3980385" y="673082"/>
                      <a:pt x="3968153" y="618545"/>
                      <a:pt x="3945217" y="591531"/>
                    </a:cubicBezTo>
                    <a:cubicBezTo>
                      <a:pt x="3922281" y="564517"/>
                      <a:pt x="3846845" y="564517"/>
                      <a:pt x="3835122" y="533425"/>
                    </a:cubicBezTo>
                    <a:cubicBezTo>
                      <a:pt x="3823399" y="502333"/>
                      <a:pt x="3861116" y="421291"/>
                      <a:pt x="3874878" y="404981"/>
                    </a:cubicBezTo>
                    <a:cubicBezTo>
                      <a:pt x="3888640" y="388671"/>
                      <a:pt x="3901892" y="448815"/>
                      <a:pt x="3917693" y="435563"/>
                    </a:cubicBezTo>
                    <a:cubicBezTo>
                      <a:pt x="3933494" y="422311"/>
                      <a:pt x="3972740" y="344327"/>
                      <a:pt x="3969682" y="325468"/>
                    </a:cubicBezTo>
                    <a:cubicBezTo>
                      <a:pt x="3966624" y="306609"/>
                      <a:pt x="3919222" y="339230"/>
                      <a:pt x="3899344" y="322410"/>
                    </a:cubicBezTo>
                    <a:cubicBezTo>
                      <a:pt x="3879466" y="305590"/>
                      <a:pt x="3849394" y="254620"/>
                      <a:pt x="3850413" y="224548"/>
                    </a:cubicBezTo>
                    <a:cubicBezTo>
                      <a:pt x="3851432" y="194476"/>
                      <a:pt x="3896795" y="179184"/>
                      <a:pt x="3905460" y="141976"/>
                    </a:cubicBezTo>
                    <a:cubicBezTo>
                      <a:pt x="3914125" y="104768"/>
                      <a:pt x="3920751" y="12003"/>
                      <a:pt x="3902402" y="1299"/>
                    </a:cubicBezTo>
                    <a:cubicBezTo>
                      <a:pt x="3884053" y="-9405"/>
                      <a:pt x="3825437" y="48701"/>
                      <a:pt x="3795365" y="77754"/>
                    </a:cubicBezTo>
                    <a:cubicBezTo>
                      <a:pt x="3765293" y="106807"/>
                      <a:pt x="3758157" y="156758"/>
                      <a:pt x="3721968" y="175617"/>
                    </a:cubicBezTo>
                    <a:cubicBezTo>
                      <a:pt x="3685779" y="194476"/>
                      <a:pt x="3607795" y="161345"/>
                      <a:pt x="3578233" y="190907"/>
                    </a:cubicBezTo>
                    <a:cubicBezTo>
                      <a:pt x="3548671" y="220469"/>
                      <a:pt x="3544593" y="303551"/>
                      <a:pt x="3544593" y="352992"/>
                    </a:cubicBezTo>
                    <a:cubicBezTo>
                      <a:pt x="3544593" y="402433"/>
                      <a:pt x="3582310" y="450854"/>
                      <a:pt x="3578233" y="487552"/>
                    </a:cubicBezTo>
                    <a:cubicBezTo>
                      <a:pt x="3574156" y="524250"/>
                      <a:pt x="3514012" y="549736"/>
                      <a:pt x="3520128" y="573182"/>
                    </a:cubicBezTo>
                    <a:cubicBezTo>
                      <a:pt x="3526244" y="596628"/>
                      <a:pt x="3596073" y="585414"/>
                      <a:pt x="3614932" y="628229"/>
                    </a:cubicBezTo>
                    <a:cubicBezTo>
                      <a:pt x="3633791" y="671044"/>
                      <a:pt x="3622577" y="784707"/>
                      <a:pt x="3633281" y="830070"/>
                    </a:cubicBezTo>
                    <a:cubicBezTo>
                      <a:pt x="3643985" y="875433"/>
                      <a:pt x="3674057" y="871355"/>
                      <a:pt x="3679154" y="900408"/>
                    </a:cubicBezTo>
                    <a:cubicBezTo>
                      <a:pt x="3684251" y="929461"/>
                      <a:pt x="3679664" y="975844"/>
                      <a:pt x="3663863" y="1004387"/>
                    </a:cubicBezTo>
                    <a:cubicBezTo>
                      <a:pt x="3648062" y="1032930"/>
                      <a:pt x="3597092" y="1043124"/>
                      <a:pt x="3584350" y="1071667"/>
                    </a:cubicBezTo>
                    <a:cubicBezTo>
                      <a:pt x="3571608" y="1100210"/>
                      <a:pt x="3593524" y="1154748"/>
                      <a:pt x="3587408" y="1175646"/>
                    </a:cubicBezTo>
                    <a:cubicBezTo>
                      <a:pt x="3581291" y="1196544"/>
                      <a:pt x="3560903" y="1210815"/>
                      <a:pt x="3547651" y="1197053"/>
                    </a:cubicBezTo>
                    <a:cubicBezTo>
                      <a:pt x="3534399" y="1183291"/>
                      <a:pt x="3533380" y="1110405"/>
                      <a:pt x="3507895" y="1093075"/>
                    </a:cubicBezTo>
                    <a:cubicBezTo>
                      <a:pt x="3482410" y="1075745"/>
                      <a:pt x="3423285" y="1081352"/>
                      <a:pt x="3394742" y="1093075"/>
                    </a:cubicBezTo>
                    <a:cubicBezTo>
                      <a:pt x="3366199" y="1104798"/>
                      <a:pt x="3339184" y="1138948"/>
                      <a:pt x="3336636" y="1163413"/>
                    </a:cubicBezTo>
                    <a:cubicBezTo>
                      <a:pt x="3334087" y="1187879"/>
                      <a:pt x="3380338" y="1206373"/>
                      <a:pt x="3379451" y="1239868"/>
                    </a:cubicBezTo>
                    <a:cubicBezTo>
                      <a:pt x="3378564" y="1273363"/>
                      <a:pt x="3346856" y="1343638"/>
                      <a:pt x="3331313" y="1364384"/>
                    </a:cubicBezTo>
                    <a:cubicBezTo>
                      <a:pt x="3315770" y="1385130"/>
                      <a:pt x="3295501" y="1354006"/>
                      <a:pt x="3286194" y="1364345"/>
                    </a:cubicBezTo>
                    <a:cubicBezTo>
                      <a:pt x="3276887" y="1374684"/>
                      <a:pt x="3266046" y="1411995"/>
                      <a:pt x="3275472" y="1426418"/>
                    </a:cubicBezTo>
                    <a:cubicBezTo>
                      <a:pt x="3284898" y="1440841"/>
                      <a:pt x="3335738" y="1439840"/>
                      <a:pt x="3342752" y="1450883"/>
                    </a:cubicBezTo>
                    <a:cubicBezTo>
                      <a:pt x="3349766" y="1461926"/>
                      <a:pt x="3330835" y="1476854"/>
                      <a:pt x="3317559" y="1492679"/>
                    </a:cubicBezTo>
                    <a:cubicBezTo>
                      <a:pt x="3304283" y="1508504"/>
                      <a:pt x="3277437" y="1531416"/>
                      <a:pt x="3263093" y="1545833"/>
                    </a:cubicBezTo>
                    <a:cubicBezTo>
                      <a:pt x="3248749" y="1560250"/>
                      <a:pt x="3247268" y="1570031"/>
                      <a:pt x="3231492" y="1579181"/>
                    </a:cubicBezTo>
                    <a:cubicBezTo>
                      <a:pt x="3215716" y="1588331"/>
                      <a:pt x="3189499" y="1590550"/>
                      <a:pt x="3168435" y="1600735"/>
                    </a:cubicBezTo>
                    <a:cubicBezTo>
                      <a:pt x="3147371" y="1610920"/>
                      <a:pt x="3111899" y="1615436"/>
                      <a:pt x="3105109" y="1640292"/>
                    </a:cubicBezTo>
                    <a:cubicBezTo>
                      <a:pt x="3098319" y="1665148"/>
                      <a:pt x="3123254" y="1725882"/>
                      <a:pt x="3127692" y="1749871"/>
                    </a:cubicBezTo>
                    <a:cubicBezTo>
                      <a:pt x="3132130" y="1773860"/>
                      <a:pt x="3136387" y="1770275"/>
                      <a:pt x="3131737" y="1784227"/>
                    </a:cubicBezTo>
                    <a:cubicBezTo>
                      <a:pt x="3127087" y="1798179"/>
                      <a:pt x="3106537" y="1813812"/>
                      <a:pt x="3099793" y="1833583"/>
                    </a:cubicBezTo>
                    <a:cubicBezTo>
                      <a:pt x="3093050" y="1853355"/>
                      <a:pt x="3098959" y="1887346"/>
                      <a:pt x="3091276" y="1902856"/>
                    </a:cubicBezTo>
                    <a:cubicBezTo>
                      <a:pt x="3083593" y="1918366"/>
                      <a:pt x="3050806" y="1946476"/>
                      <a:pt x="3053695" y="1926645"/>
                    </a:cubicBezTo>
                    <a:cubicBezTo>
                      <a:pt x="3056584" y="1906814"/>
                      <a:pt x="3107964" y="1813400"/>
                      <a:pt x="3108609" y="1783869"/>
                    </a:cubicBezTo>
                    <a:cubicBezTo>
                      <a:pt x="3109254" y="1754338"/>
                      <a:pt x="3075685" y="1758712"/>
                      <a:pt x="3057563" y="1749459"/>
                    </a:cubicBezTo>
                    <a:cubicBezTo>
                      <a:pt x="3039441" y="1740206"/>
                      <a:pt x="3013842" y="1735950"/>
                      <a:pt x="2999874" y="1728351"/>
                    </a:cubicBezTo>
                    <a:cubicBezTo>
                      <a:pt x="2985906" y="1720752"/>
                      <a:pt x="2993646" y="1713505"/>
                      <a:pt x="2973755" y="1703862"/>
                    </a:cubicBezTo>
                    <a:cubicBezTo>
                      <a:pt x="2953864" y="1694219"/>
                      <a:pt x="2911909" y="1676312"/>
                      <a:pt x="2880529" y="1670492"/>
                    </a:cubicBezTo>
                    <a:cubicBezTo>
                      <a:pt x="2849149" y="1664672"/>
                      <a:pt x="2814524" y="1658955"/>
                      <a:pt x="2785472" y="1668942"/>
                    </a:cubicBezTo>
                    <a:cubicBezTo>
                      <a:pt x="2756420" y="1678929"/>
                      <a:pt x="2726268" y="1730301"/>
                      <a:pt x="2706216" y="1730414"/>
                    </a:cubicBezTo>
                    <a:cubicBezTo>
                      <a:pt x="2686164" y="1730527"/>
                      <a:pt x="2681493" y="1672607"/>
                      <a:pt x="2665162" y="1669621"/>
                    </a:cubicBezTo>
                    <a:cubicBezTo>
                      <a:pt x="2648831" y="1666635"/>
                      <a:pt x="2632916" y="1697475"/>
                      <a:pt x="2608229" y="1712498"/>
                    </a:cubicBezTo>
                    <a:cubicBezTo>
                      <a:pt x="2583542" y="1727521"/>
                      <a:pt x="2555175" y="1750355"/>
                      <a:pt x="2517040" y="1759761"/>
                    </a:cubicBezTo>
                    <a:cubicBezTo>
                      <a:pt x="2478905" y="1769167"/>
                      <a:pt x="2411022" y="1727650"/>
                      <a:pt x="2379421" y="1768936"/>
                    </a:cubicBezTo>
                    <a:cubicBezTo>
                      <a:pt x="2347820" y="1810222"/>
                      <a:pt x="2381970" y="1953957"/>
                      <a:pt x="2327432" y="2007475"/>
                    </a:cubicBezTo>
                    <a:cubicBezTo>
                      <a:pt x="2272894" y="2060993"/>
                      <a:pt x="2091950" y="2068639"/>
                      <a:pt x="2052194" y="2090046"/>
                    </a:cubicBezTo>
                    <a:cubicBezTo>
                      <a:pt x="2012438" y="2111453"/>
                      <a:pt x="2099597" y="2121138"/>
                      <a:pt x="2088893" y="2135919"/>
                    </a:cubicBezTo>
                    <a:cubicBezTo>
                      <a:pt x="2078189" y="2150700"/>
                      <a:pt x="2027728" y="2180773"/>
                      <a:pt x="1987972" y="2178734"/>
                    </a:cubicBezTo>
                    <a:cubicBezTo>
                      <a:pt x="1948216" y="2176695"/>
                      <a:pt x="1878387" y="2141525"/>
                      <a:pt x="1850354" y="2123686"/>
                    </a:cubicBezTo>
                    <a:cubicBezTo>
                      <a:pt x="1822321" y="2105847"/>
                      <a:pt x="1821301" y="2085968"/>
                      <a:pt x="1819772" y="2071697"/>
                    </a:cubicBezTo>
                    <a:cubicBezTo>
                      <a:pt x="1818243" y="2057426"/>
                      <a:pt x="1862077" y="2045193"/>
                      <a:pt x="1841179" y="2038057"/>
                    </a:cubicBezTo>
                    <a:cubicBezTo>
                      <a:pt x="1820281" y="2030921"/>
                      <a:pt x="1712225" y="2011043"/>
                      <a:pt x="1694386" y="2028882"/>
                    </a:cubicBezTo>
                    <a:cubicBezTo>
                      <a:pt x="1676547" y="2046721"/>
                      <a:pt x="1725987" y="2111963"/>
                      <a:pt x="1734142" y="2145093"/>
                    </a:cubicBezTo>
                    <a:cubicBezTo>
                      <a:pt x="1742297" y="2178223"/>
                      <a:pt x="1734652" y="2197083"/>
                      <a:pt x="1743317" y="2227665"/>
                    </a:cubicBezTo>
                    <a:cubicBezTo>
                      <a:pt x="1751982" y="2258247"/>
                      <a:pt x="1783584" y="2310236"/>
                      <a:pt x="1786132" y="2328585"/>
                    </a:cubicBezTo>
                    <a:cubicBezTo>
                      <a:pt x="1788680" y="2346934"/>
                      <a:pt x="1790209" y="2341837"/>
                      <a:pt x="1758608" y="2337760"/>
                    </a:cubicBezTo>
                    <a:cubicBezTo>
                      <a:pt x="1727007" y="2333683"/>
                      <a:pt x="1658707" y="2326547"/>
                      <a:pt x="1596524" y="2304120"/>
                    </a:cubicBezTo>
                    <a:cubicBezTo>
                      <a:pt x="1534341" y="2281693"/>
                      <a:pt x="1460433" y="2210335"/>
                      <a:pt x="1385508" y="2203199"/>
                    </a:cubicBezTo>
                    <a:cubicBezTo>
                      <a:pt x="1310583" y="2196063"/>
                      <a:pt x="1181631" y="2241937"/>
                      <a:pt x="1146972" y="2261306"/>
                    </a:cubicBezTo>
                    <a:cubicBezTo>
                      <a:pt x="1112313" y="2280675"/>
                      <a:pt x="1207627" y="2300553"/>
                      <a:pt x="1214253" y="2331644"/>
                    </a:cubicBezTo>
                    <a:cubicBezTo>
                      <a:pt x="1220879" y="2362735"/>
                      <a:pt x="1124545" y="2406059"/>
                      <a:pt x="1186728" y="2447854"/>
                    </a:cubicBezTo>
                    <a:cubicBezTo>
                      <a:pt x="1248911" y="2489649"/>
                      <a:pt x="1466042" y="2492709"/>
                      <a:pt x="1526187" y="2603823"/>
                    </a:cubicBezTo>
                    <a:cubicBezTo>
                      <a:pt x="1586332" y="2714937"/>
                      <a:pt x="1479296" y="2804644"/>
                      <a:pt x="1706622" y="2995271"/>
                    </a:cubicBezTo>
                    <a:cubicBezTo>
                      <a:pt x="1710700" y="3185898"/>
                      <a:pt x="1609781" y="3674190"/>
                      <a:pt x="1513957" y="3720063"/>
                    </a:cubicBezTo>
                    <a:cubicBezTo>
                      <a:pt x="1106197" y="3842391"/>
                      <a:pt x="466014" y="3293955"/>
                      <a:pt x="351842" y="3350022"/>
                    </a:cubicBezTo>
                    <a:cubicBezTo>
                      <a:pt x="237670" y="3406089"/>
                      <a:pt x="52140" y="3350532"/>
                      <a:pt x="3209" y="3475408"/>
                    </a:cubicBezTo>
                    <a:cubicBezTo>
                      <a:pt x="-3417" y="3726179"/>
                      <a:pt x="2700" y="3798048"/>
                      <a:pt x="151" y="4025883"/>
                    </a:cubicBezTo>
                    <a:lnTo>
                      <a:pt x="4315259" y="4038116"/>
                    </a:lnTo>
                    <a:lnTo>
                      <a:pt x="4296909" y="903467"/>
                    </a:lnTo>
                    <a:close/>
                  </a:path>
                </a:pathLst>
              </a:custGeom>
              <a:solidFill>
                <a:srgbClr val="1938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Vrije vorm 10"/>
              <p:cNvSpPr/>
              <p:nvPr/>
            </p:nvSpPr>
            <p:spPr>
              <a:xfrm>
                <a:off x="562062" y="176130"/>
                <a:ext cx="931178" cy="260082"/>
              </a:xfrm>
              <a:custGeom>
                <a:avLst/>
                <a:gdLst>
                  <a:gd name="connsiteX0" fmla="*/ 0 w 931178"/>
                  <a:gd name="connsiteY0" fmla="*/ 0 h 260082"/>
                  <a:gd name="connsiteX1" fmla="*/ 109057 w 931178"/>
                  <a:gd name="connsiteY1" fmla="*/ 184558 h 260082"/>
                  <a:gd name="connsiteX2" fmla="*/ 268448 w 931178"/>
                  <a:gd name="connsiteY2" fmla="*/ 260059 h 260082"/>
                  <a:gd name="connsiteX3" fmla="*/ 411061 w 931178"/>
                  <a:gd name="connsiteY3" fmla="*/ 192947 h 260082"/>
                  <a:gd name="connsiteX4" fmla="*/ 562063 w 931178"/>
                  <a:gd name="connsiteY4" fmla="*/ 218114 h 260082"/>
                  <a:gd name="connsiteX5" fmla="*/ 729843 w 931178"/>
                  <a:gd name="connsiteY5" fmla="*/ 125835 h 260082"/>
                  <a:gd name="connsiteX6" fmla="*/ 813732 w 931178"/>
                  <a:gd name="connsiteY6" fmla="*/ 83890 h 260082"/>
                  <a:gd name="connsiteX7" fmla="*/ 897622 w 931178"/>
                  <a:gd name="connsiteY7" fmla="*/ 100668 h 260082"/>
                  <a:gd name="connsiteX8" fmla="*/ 931178 w 931178"/>
                  <a:gd name="connsiteY8" fmla="*/ 0 h 260082"/>
                  <a:gd name="connsiteX9" fmla="*/ 931178 w 931178"/>
                  <a:gd name="connsiteY9" fmla="*/ 0 h 260082"/>
                  <a:gd name="connsiteX10" fmla="*/ 931178 w 931178"/>
                  <a:gd name="connsiteY10" fmla="*/ 0 h 260082"/>
                  <a:gd name="connsiteX0" fmla="*/ 0 w 931178"/>
                  <a:gd name="connsiteY0" fmla="*/ 0 h 260082"/>
                  <a:gd name="connsiteX1" fmla="*/ 109057 w 931178"/>
                  <a:gd name="connsiteY1" fmla="*/ 184558 h 260082"/>
                  <a:gd name="connsiteX2" fmla="*/ 268448 w 931178"/>
                  <a:gd name="connsiteY2" fmla="*/ 260059 h 260082"/>
                  <a:gd name="connsiteX3" fmla="*/ 411061 w 931178"/>
                  <a:gd name="connsiteY3" fmla="*/ 192947 h 260082"/>
                  <a:gd name="connsiteX4" fmla="*/ 562063 w 931178"/>
                  <a:gd name="connsiteY4" fmla="*/ 218114 h 260082"/>
                  <a:gd name="connsiteX5" fmla="*/ 729843 w 931178"/>
                  <a:gd name="connsiteY5" fmla="*/ 125835 h 260082"/>
                  <a:gd name="connsiteX6" fmla="*/ 813732 w 931178"/>
                  <a:gd name="connsiteY6" fmla="*/ 83890 h 260082"/>
                  <a:gd name="connsiteX7" fmla="*/ 897622 w 931178"/>
                  <a:gd name="connsiteY7" fmla="*/ 100668 h 260082"/>
                  <a:gd name="connsiteX8" fmla="*/ 931178 w 931178"/>
                  <a:gd name="connsiteY8" fmla="*/ 0 h 260082"/>
                  <a:gd name="connsiteX9" fmla="*/ 931178 w 931178"/>
                  <a:gd name="connsiteY9" fmla="*/ 0 h 260082"/>
                  <a:gd name="connsiteX10" fmla="*/ 931178 w 931178"/>
                  <a:gd name="connsiteY10" fmla="*/ 0 h 260082"/>
                  <a:gd name="connsiteX11" fmla="*/ 0 w 931178"/>
                  <a:gd name="connsiteY11" fmla="*/ 0 h 26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1178" h="260082">
                    <a:moveTo>
                      <a:pt x="0" y="0"/>
                    </a:moveTo>
                    <a:cubicBezTo>
                      <a:pt x="32158" y="70607"/>
                      <a:pt x="64316" y="141215"/>
                      <a:pt x="109057" y="184558"/>
                    </a:cubicBezTo>
                    <a:cubicBezTo>
                      <a:pt x="153798" y="227901"/>
                      <a:pt x="218114" y="258661"/>
                      <a:pt x="268448" y="260059"/>
                    </a:cubicBezTo>
                    <a:cubicBezTo>
                      <a:pt x="318782" y="261457"/>
                      <a:pt x="362125" y="199938"/>
                      <a:pt x="411061" y="192947"/>
                    </a:cubicBezTo>
                    <a:cubicBezTo>
                      <a:pt x="459997" y="185956"/>
                      <a:pt x="508933" y="229299"/>
                      <a:pt x="562063" y="218114"/>
                    </a:cubicBezTo>
                    <a:cubicBezTo>
                      <a:pt x="615193" y="206929"/>
                      <a:pt x="687898" y="148206"/>
                      <a:pt x="729843" y="125835"/>
                    </a:cubicBezTo>
                    <a:cubicBezTo>
                      <a:pt x="771788" y="103464"/>
                      <a:pt x="785769" y="88084"/>
                      <a:pt x="813732" y="83890"/>
                    </a:cubicBezTo>
                    <a:cubicBezTo>
                      <a:pt x="841695" y="79696"/>
                      <a:pt x="878048" y="114650"/>
                      <a:pt x="897622" y="100668"/>
                    </a:cubicBezTo>
                    <a:cubicBezTo>
                      <a:pt x="917196" y="86686"/>
                      <a:pt x="931178" y="0"/>
                      <a:pt x="931178" y="0"/>
                    </a:cubicBezTo>
                    <a:lnTo>
                      <a:pt x="931178" y="0"/>
                    </a:lnTo>
                    <a:lnTo>
                      <a:pt x="9311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8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45" b="98687" l="0" r="99752">
                          <a14:foregroundMark x1="38910" y1="74646" x2="40520" y2="76667"/>
                          <a14:foregroundMark x1="69021" y1="93939" x2="68649" y2="95354"/>
                          <a14:foregroundMark x1="70136" y1="85758" x2="66791" y2="88283"/>
                          <a14:foregroundMark x1="64064" y1="91010" x2="66419" y2="95152"/>
                          <a14:foregroundMark x1="83395" y1="8283" x2="89839" y2="8889"/>
                          <a14:foregroundMark x1="62701" y1="8182" x2="48699" y2="10303"/>
                          <a14:foregroundMark x1="91202" y1="47374" x2="73978" y2="58182"/>
                          <a14:backgroundMark x1="991" y1="78990" x2="867" y2="82828"/>
                          <a14:backgroundMark x1="1735" y1="83333" x2="7807" y2="82929"/>
                          <a14:backgroundMark x1="7931" y1="83232" x2="22553" y2="87475"/>
                          <a14:backgroundMark x1="11152" y1="87374" x2="29988" y2="77374"/>
                          <a14:backgroundMark x1="33705" y1="78485" x2="36927" y2="75758"/>
                          <a14:backgroundMark x1="36431" y1="75758" x2="37423" y2="75051"/>
                          <a14:backgroundMark x1="38910" y1="77879" x2="40644" y2="78586"/>
                          <a14:backgroundMark x1="41636" y1="78687" x2="43494" y2="76263"/>
                          <a14:backgroundMark x1="42255" y1="79495" x2="60719" y2="87677"/>
                          <a14:backgroundMark x1="60099" y1="99899" x2="70384" y2="99293"/>
                          <a14:backgroundMark x1="71995" y1="91919" x2="69765" y2="97576"/>
                          <a14:backgroundMark x1="75217" y1="96162" x2="72615" y2="98687"/>
                          <a14:backgroundMark x1="72243" y1="87172" x2="68030" y2="90000"/>
                          <a14:backgroundMark x1="73358" y1="84343" x2="73854" y2="66566"/>
                          <a14:backgroundMark x1="84387" y1="84747" x2="85502" y2="64444"/>
                          <a14:backgroundMark x1="98389" y1="86061" x2="97646" y2="66364"/>
                          <a14:backgroundMark x1="90954" y1="6970" x2="99009" y2="16061"/>
                          <a14:backgroundMark x1="99133" y1="18586" x2="96778" y2="28081"/>
                          <a14:backgroundMark x1="95539" y1="30808" x2="94052" y2="37778"/>
                          <a14:backgroundMark x1="86121" y1="41010" x2="89839" y2="41818"/>
                          <a14:backgroundMark x1="94672" y1="47879" x2="93804" y2="52828"/>
                          <a14:backgroundMark x1="92441" y1="52222" x2="86369" y2="55758"/>
                          <a14:backgroundMark x1="4089" y1="67576" x2="0" y2="723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83034">
              <a:off x="2630081" y="3596169"/>
              <a:ext cx="773511" cy="948918"/>
            </a:xfrm>
            <a:prstGeom prst="rect">
              <a:avLst/>
            </a:prstGeom>
          </p:spPr>
        </p:pic>
        <p:sp>
          <p:nvSpPr>
            <p:cNvPr id="2" name="Rechthoek 1"/>
            <p:cNvSpPr/>
            <p:nvPr/>
          </p:nvSpPr>
          <p:spPr>
            <a:xfrm>
              <a:off x="0" y="46571"/>
              <a:ext cx="4315259" cy="6607898"/>
            </a:xfrm>
            <a:prstGeom prst="rect">
              <a:avLst/>
            </a:prstGeom>
            <a:noFill/>
            <a:ln w="76200">
              <a:solidFill>
                <a:srgbClr val="1938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1" t="13268" r="34689" b="3328"/>
          <a:stretch/>
        </p:blipFill>
        <p:spPr bwMode="auto">
          <a:xfrm>
            <a:off x="4332089" y="-2629113"/>
            <a:ext cx="4010461" cy="948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1160" r="38621" b="44420"/>
          <a:stretch/>
        </p:blipFill>
        <p:spPr bwMode="auto">
          <a:xfrm>
            <a:off x="6891534" y="-132396"/>
            <a:ext cx="4089117" cy="4695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093" y="364998"/>
            <a:ext cx="3968252" cy="310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52" y="3752013"/>
            <a:ext cx="3867720" cy="302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D:\MarcPrive\filmwerkplaats\RWsOS in this world\golven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/>
          <a:stretch/>
        </p:blipFill>
        <p:spPr bwMode="auto">
          <a:xfrm>
            <a:off x="9379118" y="3944359"/>
            <a:ext cx="3720203" cy="276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92" y="2335163"/>
            <a:ext cx="2711042" cy="212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kstvak 25"/>
          <p:cNvSpPr txBox="1"/>
          <p:nvPr/>
        </p:nvSpPr>
        <p:spPr>
          <a:xfrm>
            <a:off x="353672" y="17259"/>
            <a:ext cx="27193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solidFill>
                  <a:srgbClr val="193867"/>
                </a:solidFill>
              </a:rPr>
              <a:t>surge</a:t>
            </a:r>
            <a:endParaRPr lang="en-GB" sz="8800" b="1" dirty="0">
              <a:solidFill>
                <a:srgbClr val="1938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2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14062" y="181155"/>
            <a:ext cx="76386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solidFill>
                  <a:srgbClr val="193867"/>
                </a:solidFill>
              </a:rPr>
              <a:t>Operational use</a:t>
            </a:r>
            <a:endParaRPr lang="en-GB" sz="8800" b="1" dirty="0">
              <a:solidFill>
                <a:srgbClr val="193867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02613" y="1651286"/>
            <a:ext cx="45723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3200">
                <a:solidFill>
                  <a:srgbClr val="193867"/>
                </a:solidFill>
              </a:defRPr>
            </a:lvl1pPr>
          </a:lstStyle>
          <a:p>
            <a:r>
              <a:rPr lang="en-GB" dirty="0"/>
              <a:t>Maintenance and works </a:t>
            </a:r>
          </a:p>
          <a:p>
            <a:endParaRPr lang="en-GB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408">
            <a:off x="5923626" y="1547694"/>
            <a:ext cx="5876615" cy="2438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Afbeelding 1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6"/>
          <a:stretch/>
        </p:blipFill>
        <p:spPr>
          <a:xfrm>
            <a:off x="9411338" y="8204207"/>
            <a:ext cx="2240313" cy="1147980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/>
          <a:stretch/>
        </p:blipFill>
        <p:spPr>
          <a:xfrm rot="21380642">
            <a:off x="276735" y="2950917"/>
            <a:ext cx="5858180" cy="2810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9"/>
          <a:stretch/>
        </p:blipFill>
        <p:spPr>
          <a:xfrm rot="21417267">
            <a:off x="5647505" y="3961202"/>
            <a:ext cx="5919470" cy="2452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131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ep 85"/>
          <p:cNvGrpSpPr/>
          <p:nvPr/>
        </p:nvGrpSpPr>
        <p:grpSpPr>
          <a:xfrm>
            <a:off x="5262936" y="2329399"/>
            <a:ext cx="5405064" cy="2337503"/>
            <a:chOff x="5281986" y="2319874"/>
            <a:chExt cx="5405064" cy="2337503"/>
          </a:xfrm>
        </p:grpSpPr>
        <p:sp>
          <p:nvSpPr>
            <p:cNvPr id="85" name="Rechthoek 84"/>
            <p:cNvSpPr/>
            <p:nvPr/>
          </p:nvSpPr>
          <p:spPr>
            <a:xfrm>
              <a:off x="9289959" y="2319874"/>
              <a:ext cx="1397091" cy="2337503"/>
            </a:xfrm>
            <a:prstGeom prst="rect">
              <a:avLst/>
            </a:prstGeom>
            <a:solidFill>
              <a:srgbClr val="A9D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r>
                <a:rPr lang="nl-NL" sz="1400" dirty="0" smtClean="0">
                  <a:solidFill>
                    <a:srgbClr val="39870C"/>
                  </a:solidFill>
                </a:rPr>
                <a:t>RWsOS</a:t>
              </a:r>
            </a:p>
            <a:p>
              <a:pPr algn="r"/>
              <a:r>
                <a:rPr lang="nl-NL" sz="1400" dirty="0" smtClean="0">
                  <a:solidFill>
                    <a:srgbClr val="39870C"/>
                  </a:solidFill>
                </a:rPr>
                <a:t>GUI services</a:t>
              </a:r>
              <a:endParaRPr lang="nl-NL" sz="1400" dirty="0">
                <a:solidFill>
                  <a:srgbClr val="39870C"/>
                </a:solidFill>
              </a:endParaRPr>
            </a:p>
          </p:txBody>
        </p:sp>
        <p:sp>
          <p:nvSpPr>
            <p:cNvPr id="84" name="Rechthoek 83"/>
            <p:cNvSpPr/>
            <p:nvPr/>
          </p:nvSpPr>
          <p:spPr>
            <a:xfrm>
              <a:off x="5281986" y="2319875"/>
              <a:ext cx="5405064" cy="755336"/>
            </a:xfrm>
            <a:prstGeom prst="rect">
              <a:avLst/>
            </a:prstGeom>
            <a:solidFill>
              <a:srgbClr val="A9D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0" name="Rechthoek 79"/>
          <p:cNvSpPr/>
          <p:nvPr/>
        </p:nvSpPr>
        <p:spPr>
          <a:xfrm>
            <a:off x="9350959" y="3921593"/>
            <a:ext cx="1211303" cy="604170"/>
          </a:xfrm>
          <a:prstGeom prst="rect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IWP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web-gui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35360" y="260648"/>
            <a:ext cx="4126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chemeClr val="accent6">
                    <a:lumMod val="50000"/>
                  </a:schemeClr>
                </a:solidFill>
              </a:rPr>
              <a:t>Websites, Data </a:t>
            </a:r>
            <a:r>
              <a:rPr lang="nl-NL" sz="2400" b="1" dirty="0" smtClean="0">
                <a:solidFill>
                  <a:schemeClr val="accent6">
                    <a:lumMod val="50000"/>
                  </a:schemeClr>
                </a:solidFill>
              </a:rPr>
              <a:t>en GUI services</a:t>
            </a:r>
            <a:endParaRPr lang="nl-N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Ovaal 6"/>
          <p:cNvSpPr/>
          <p:nvPr/>
        </p:nvSpPr>
        <p:spPr>
          <a:xfrm>
            <a:off x="1703512" y="4275754"/>
            <a:ext cx="1451563" cy="1451563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</a:p>
        </p:txBody>
      </p:sp>
      <p:sp>
        <p:nvSpPr>
          <p:cNvPr id="8" name="Ovaal 7"/>
          <p:cNvSpPr/>
          <p:nvPr/>
        </p:nvSpPr>
        <p:spPr>
          <a:xfrm>
            <a:off x="3223470" y="4265570"/>
            <a:ext cx="1451563" cy="1451563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</a:p>
        </p:txBody>
      </p:sp>
      <p:sp>
        <p:nvSpPr>
          <p:cNvPr id="9" name="Ovaal 8"/>
          <p:cNvSpPr/>
          <p:nvPr/>
        </p:nvSpPr>
        <p:spPr>
          <a:xfrm>
            <a:off x="4743428" y="4275753"/>
            <a:ext cx="1451563" cy="1451563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</a:p>
        </p:txBody>
      </p:sp>
      <p:sp>
        <p:nvSpPr>
          <p:cNvPr id="10" name="Ovaal 9"/>
          <p:cNvSpPr/>
          <p:nvPr/>
        </p:nvSpPr>
        <p:spPr>
          <a:xfrm>
            <a:off x="1703512" y="4768299"/>
            <a:ext cx="1451563" cy="1451563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sp>
        <p:nvSpPr>
          <p:cNvPr id="11" name="Ovaal 10"/>
          <p:cNvSpPr/>
          <p:nvPr/>
        </p:nvSpPr>
        <p:spPr>
          <a:xfrm>
            <a:off x="3223470" y="4758116"/>
            <a:ext cx="1451563" cy="1451563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sp>
        <p:nvSpPr>
          <p:cNvPr id="12" name="Ovaal 11"/>
          <p:cNvSpPr/>
          <p:nvPr/>
        </p:nvSpPr>
        <p:spPr>
          <a:xfrm>
            <a:off x="4743428" y="4768298"/>
            <a:ext cx="1451563" cy="1451563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sp>
        <p:nvSpPr>
          <p:cNvPr id="13" name="Ovaal 12"/>
          <p:cNvSpPr/>
          <p:nvPr/>
        </p:nvSpPr>
        <p:spPr>
          <a:xfrm>
            <a:off x="1703514" y="5224022"/>
            <a:ext cx="1451563" cy="1451563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WADAR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Archief</a:t>
            </a:r>
          </a:p>
        </p:txBody>
      </p:sp>
      <p:sp>
        <p:nvSpPr>
          <p:cNvPr id="14" name="Ovaal 13"/>
          <p:cNvSpPr/>
          <p:nvPr/>
        </p:nvSpPr>
        <p:spPr>
          <a:xfrm>
            <a:off x="3223472" y="5213839"/>
            <a:ext cx="1451563" cy="1451563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</a:t>
            </a:r>
          </a:p>
        </p:txBody>
      </p:sp>
      <p:sp>
        <p:nvSpPr>
          <p:cNvPr id="15" name="Ovaal 14"/>
          <p:cNvSpPr/>
          <p:nvPr/>
        </p:nvSpPr>
        <p:spPr>
          <a:xfrm>
            <a:off x="4743430" y="5224021"/>
            <a:ext cx="1451563" cy="1451563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LMW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8525017" y="2416786"/>
            <a:ext cx="2037249" cy="2004905"/>
            <a:chOff x="7534341" y="1782681"/>
            <a:chExt cx="2207020" cy="2171980"/>
          </a:xfrm>
        </p:grpSpPr>
        <p:sp>
          <p:nvSpPr>
            <p:cNvPr id="17" name="Rechthoek 16"/>
            <p:cNvSpPr/>
            <p:nvPr/>
          </p:nvSpPr>
          <p:spPr>
            <a:xfrm>
              <a:off x="8429115" y="1782681"/>
              <a:ext cx="1312246" cy="654518"/>
            </a:xfrm>
            <a:prstGeom prst="rect">
              <a:avLst/>
            </a:prstGeom>
            <a:solidFill>
              <a:srgbClr val="5B9BD5"/>
            </a:solidFill>
            <a:ln w="571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62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Verificatie Dashboard</a:t>
              </a:r>
            </a:p>
          </p:txBody>
        </p:sp>
        <p:cxnSp>
          <p:nvCxnSpPr>
            <p:cNvPr id="18" name="Rechte verbindingslijn met pijl 17"/>
            <p:cNvCxnSpPr>
              <a:endCxn id="17" idx="2"/>
            </p:cNvCxnSpPr>
            <p:nvPr/>
          </p:nvCxnSpPr>
          <p:spPr>
            <a:xfrm flipV="1">
              <a:off x="7534341" y="2437199"/>
              <a:ext cx="1550897" cy="1517462"/>
            </a:xfrm>
            <a:prstGeom prst="straightConnector1">
              <a:avLst/>
            </a:prstGeom>
            <a:noFill/>
            <a:ln w="571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9" name="Groep 18"/>
          <p:cNvGrpSpPr/>
          <p:nvPr/>
        </p:nvGrpSpPr>
        <p:grpSpPr>
          <a:xfrm>
            <a:off x="8945359" y="3254448"/>
            <a:ext cx="1616905" cy="1342600"/>
            <a:chOff x="7989713" y="3081890"/>
            <a:chExt cx="1751648" cy="1454484"/>
          </a:xfrm>
        </p:grpSpPr>
        <p:sp>
          <p:nvSpPr>
            <p:cNvPr id="20" name="Rechthoek 19"/>
            <p:cNvSpPr/>
            <p:nvPr/>
          </p:nvSpPr>
          <p:spPr>
            <a:xfrm>
              <a:off x="8429115" y="3081890"/>
              <a:ext cx="1312246" cy="654518"/>
            </a:xfrm>
            <a:prstGeom prst="rect">
              <a:avLst/>
            </a:prstGeom>
            <a:solidFill>
              <a:srgbClr val="5B9BD5">
                <a:lumMod val="50000"/>
              </a:srgbClr>
            </a:solidFill>
            <a:ln w="571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62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IWP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62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web-gui</a:t>
              </a:r>
            </a:p>
          </p:txBody>
        </p:sp>
        <p:cxnSp>
          <p:nvCxnSpPr>
            <p:cNvPr id="21" name="Rechte verbindingslijn met pijl 20"/>
            <p:cNvCxnSpPr>
              <a:endCxn id="20" idx="2"/>
            </p:cNvCxnSpPr>
            <p:nvPr/>
          </p:nvCxnSpPr>
          <p:spPr>
            <a:xfrm flipV="1">
              <a:off x="7989713" y="3736408"/>
              <a:ext cx="1095526" cy="799966"/>
            </a:xfrm>
            <a:prstGeom prst="straightConnector1">
              <a:avLst/>
            </a:prstGeom>
            <a:noFill/>
            <a:ln w="571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2" name="Groep 21"/>
          <p:cNvGrpSpPr/>
          <p:nvPr/>
        </p:nvGrpSpPr>
        <p:grpSpPr>
          <a:xfrm>
            <a:off x="6492433" y="2416785"/>
            <a:ext cx="1425104" cy="1848784"/>
            <a:chOff x="5332378" y="1782681"/>
            <a:chExt cx="1543863" cy="2002849"/>
          </a:xfrm>
        </p:grpSpPr>
        <p:grpSp>
          <p:nvGrpSpPr>
            <p:cNvPr id="23" name="Groep 22"/>
            <p:cNvGrpSpPr/>
            <p:nvPr/>
          </p:nvGrpSpPr>
          <p:grpSpPr>
            <a:xfrm>
              <a:off x="5563995" y="1782681"/>
              <a:ext cx="1312246" cy="2002849"/>
              <a:chOff x="5563995" y="1782681"/>
              <a:chExt cx="1312246" cy="2002849"/>
            </a:xfrm>
          </p:grpSpPr>
          <p:sp>
            <p:nvSpPr>
              <p:cNvPr id="25" name="Rechthoek 24"/>
              <p:cNvSpPr/>
              <p:nvPr/>
            </p:nvSpPr>
            <p:spPr>
              <a:xfrm>
                <a:off x="5563995" y="1782681"/>
                <a:ext cx="1312246" cy="654518"/>
              </a:xfrm>
              <a:prstGeom prst="rect">
                <a:avLst/>
              </a:prstGeom>
              <a:solidFill>
                <a:srgbClr val="5B9BD5"/>
              </a:solidFill>
              <a:ln w="571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6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Data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6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Dashboard</a:t>
                </a:r>
              </a:p>
            </p:txBody>
          </p:sp>
          <p:cxnSp>
            <p:nvCxnSpPr>
              <p:cNvPr id="26" name="Rechte verbindingslijn met pijl 25"/>
              <p:cNvCxnSpPr>
                <a:endCxn id="25" idx="2"/>
              </p:cNvCxnSpPr>
              <p:nvPr/>
            </p:nvCxnSpPr>
            <p:spPr>
              <a:xfrm flipH="1" flipV="1">
                <a:off x="6220118" y="2437199"/>
                <a:ext cx="390641" cy="1348331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24" name="Gebogen verbindingslijn 23"/>
            <p:cNvCxnSpPr/>
            <p:nvPr/>
          </p:nvCxnSpPr>
          <p:spPr>
            <a:xfrm flipV="1">
              <a:off x="5332378" y="2461038"/>
              <a:ext cx="607470" cy="575506"/>
            </a:xfrm>
            <a:prstGeom prst="bentConnector3">
              <a:avLst>
                <a:gd name="adj1" fmla="val 103612"/>
              </a:avLst>
            </a:prstGeom>
            <a:noFill/>
            <a:ln w="571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7" name="Groep 26"/>
          <p:cNvGrpSpPr/>
          <p:nvPr/>
        </p:nvGrpSpPr>
        <p:grpSpPr>
          <a:xfrm>
            <a:off x="1703512" y="980728"/>
            <a:ext cx="3772703" cy="3295026"/>
            <a:chOff x="144376" y="226952"/>
            <a:chExt cx="4087095" cy="3569611"/>
          </a:xfrm>
        </p:grpSpPr>
        <p:cxnSp>
          <p:nvCxnSpPr>
            <p:cNvPr id="28" name="Gebogen verbindingslijn 27"/>
            <p:cNvCxnSpPr/>
            <p:nvPr/>
          </p:nvCxnSpPr>
          <p:spPr>
            <a:xfrm rot="16200000" flipV="1">
              <a:off x="2824382" y="2389472"/>
              <a:ext cx="783856" cy="2030322"/>
            </a:xfrm>
            <a:prstGeom prst="bentConnector2">
              <a:avLst/>
            </a:prstGeom>
            <a:noFill/>
            <a:ln w="571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29" name="Groep 28"/>
            <p:cNvGrpSpPr/>
            <p:nvPr/>
          </p:nvGrpSpPr>
          <p:grpSpPr>
            <a:xfrm>
              <a:off x="144376" y="226952"/>
              <a:ext cx="2521819" cy="3569611"/>
              <a:chOff x="144376" y="226952"/>
              <a:chExt cx="2521819" cy="3569611"/>
            </a:xfrm>
          </p:grpSpPr>
          <p:sp>
            <p:nvSpPr>
              <p:cNvPr id="30" name="Rechthoek 29"/>
              <p:cNvSpPr/>
              <p:nvPr/>
            </p:nvSpPr>
            <p:spPr>
              <a:xfrm>
                <a:off x="144376" y="226952"/>
                <a:ext cx="2521819" cy="898955"/>
              </a:xfrm>
              <a:prstGeom prst="rect">
                <a:avLst/>
              </a:prstGeom>
              <a:solidFill>
                <a:srgbClr val="FFC000"/>
              </a:solidFill>
              <a:ln w="571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6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waterinfo.rws.nl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1662" kern="0" dirty="0" smtClean="0">
                    <a:solidFill>
                      <a:prstClr val="black"/>
                    </a:solidFill>
                    <a:latin typeface="Calibri" panose="020F0502020204030204"/>
                  </a:rPr>
                  <a:t>(monitoring)</a:t>
                </a:r>
                <a:endParaRPr kumimoji="0" lang="nl-NL" sz="1662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hthoek 30"/>
              <p:cNvSpPr/>
              <p:nvPr/>
            </p:nvSpPr>
            <p:spPr>
              <a:xfrm>
                <a:off x="144377" y="2685446"/>
                <a:ext cx="2049184" cy="654518"/>
              </a:xfrm>
              <a:prstGeom prst="rect">
                <a:avLst/>
              </a:prstGeom>
              <a:solidFill>
                <a:srgbClr val="5B9BD5"/>
              </a:solidFill>
              <a:ln w="571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6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Advies-DL</a:t>
                </a:r>
              </a:p>
            </p:txBody>
          </p:sp>
          <p:cxnSp>
            <p:nvCxnSpPr>
              <p:cNvPr id="32" name="Rechte verbindingslijn met pijl 31"/>
              <p:cNvCxnSpPr/>
              <p:nvPr/>
            </p:nvCxnSpPr>
            <p:spPr>
              <a:xfrm flipH="1" flipV="1">
                <a:off x="1405285" y="1137990"/>
                <a:ext cx="2" cy="1559539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3" name="Rechte verbindingslijn met pijl 32"/>
              <p:cNvCxnSpPr>
                <a:stCxn id="7" idx="0"/>
              </p:cNvCxnSpPr>
              <p:nvPr/>
            </p:nvCxnSpPr>
            <p:spPr>
              <a:xfrm flipV="1">
                <a:off x="930640" y="3347826"/>
                <a:ext cx="5887" cy="448737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  <p:grpSp>
        <p:nvGrpSpPr>
          <p:cNvPr id="34" name="Groep 33"/>
          <p:cNvGrpSpPr/>
          <p:nvPr/>
        </p:nvGrpSpPr>
        <p:grpSpPr>
          <a:xfrm>
            <a:off x="8274020" y="989758"/>
            <a:ext cx="2288246" cy="1093719"/>
            <a:chOff x="7705971" y="236734"/>
            <a:chExt cx="2035390" cy="1184862"/>
          </a:xfrm>
        </p:grpSpPr>
        <p:grpSp>
          <p:nvGrpSpPr>
            <p:cNvPr id="35" name="Groep 34"/>
            <p:cNvGrpSpPr/>
            <p:nvPr/>
          </p:nvGrpSpPr>
          <p:grpSpPr>
            <a:xfrm>
              <a:off x="7705971" y="236734"/>
              <a:ext cx="2035390" cy="1184862"/>
              <a:chOff x="7884159" y="138853"/>
              <a:chExt cx="2035390" cy="1184862"/>
            </a:xfrm>
          </p:grpSpPr>
          <p:sp>
            <p:nvSpPr>
              <p:cNvPr id="37" name="Rechthoek 36"/>
              <p:cNvSpPr/>
              <p:nvPr/>
            </p:nvSpPr>
            <p:spPr>
              <a:xfrm>
                <a:off x="7884159" y="138853"/>
                <a:ext cx="1987973" cy="1184862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571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8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legend</a:t>
                </a:r>
                <a:endParaRPr kumimoji="0" lang="nl-NL" sz="1108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hthoek 37"/>
              <p:cNvSpPr/>
              <p:nvPr/>
            </p:nvSpPr>
            <p:spPr>
              <a:xfrm>
                <a:off x="7968923" y="399272"/>
                <a:ext cx="515751" cy="16919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62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kstvak 38"/>
              <p:cNvSpPr txBox="1"/>
              <p:nvPr/>
            </p:nvSpPr>
            <p:spPr>
              <a:xfrm>
                <a:off x="8437258" y="311226"/>
                <a:ext cx="1482291" cy="961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9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public </a:t>
                </a:r>
                <a:r>
                  <a:rPr kumimoji="0" lang="nl-NL" sz="129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website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92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application</a:t>
                </a:r>
                <a:r>
                  <a:rPr kumimoji="0" lang="nl-NL" sz="129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nl-NL" sz="129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extern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92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application</a:t>
                </a:r>
                <a:r>
                  <a:rPr kumimoji="0" lang="nl-NL" sz="129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nl-NL" sz="129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intern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92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authentication</a:t>
                </a:r>
                <a:endParaRPr kumimoji="0" lang="nl-NL" sz="1292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0" name="Rechthoek 39"/>
              <p:cNvSpPr/>
              <p:nvPr/>
            </p:nvSpPr>
            <p:spPr>
              <a:xfrm>
                <a:off x="7968923" y="604412"/>
                <a:ext cx="515751" cy="169197"/>
              </a:xfrm>
              <a:prstGeom prst="rect">
                <a:avLst/>
              </a:prstGeom>
              <a:solidFill>
                <a:srgbClr val="5B9BD5">
                  <a:lumMod val="5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62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hthoek 40"/>
              <p:cNvSpPr/>
              <p:nvPr/>
            </p:nvSpPr>
            <p:spPr>
              <a:xfrm>
                <a:off x="7968923" y="809552"/>
                <a:ext cx="515751" cy="169197"/>
              </a:xfrm>
              <a:prstGeom prst="rect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62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4" descr="Slot | Gratis Iconen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429" y="1118497"/>
              <a:ext cx="224590" cy="224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ep 41"/>
          <p:cNvGrpSpPr/>
          <p:nvPr/>
        </p:nvGrpSpPr>
        <p:grpSpPr>
          <a:xfrm>
            <a:off x="3474919" y="980729"/>
            <a:ext cx="3718484" cy="3591847"/>
            <a:chOff x="2063401" y="226952"/>
            <a:chExt cx="4028355" cy="3891165"/>
          </a:xfrm>
        </p:grpSpPr>
        <p:grpSp>
          <p:nvGrpSpPr>
            <p:cNvPr id="43" name="Groep 42"/>
            <p:cNvGrpSpPr/>
            <p:nvPr/>
          </p:nvGrpSpPr>
          <p:grpSpPr>
            <a:xfrm>
              <a:off x="2063401" y="226952"/>
              <a:ext cx="4028355" cy="3891165"/>
              <a:chOff x="2063403" y="226938"/>
              <a:chExt cx="4028356" cy="3890945"/>
            </a:xfrm>
          </p:grpSpPr>
          <p:grpSp>
            <p:nvGrpSpPr>
              <p:cNvPr id="45" name="Groep 44"/>
              <p:cNvGrpSpPr/>
              <p:nvPr/>
            </p:nvGrpSpPr>
            <p:grpSpPr>
              <a:xfrm>
                <a:off x="2373219" y="226938"/>
                <a:ext cx="3718540" cy="3890945"/>
                <a:chOff x="2373220" y="226952"/>
                <a:chExt cx="3718541" cy="3891168"/>
              </a:xfrm>
            </p:grpSpPr>
            <p:cxnSp>
              <p:nvCxnSpPr>
                <p:cNvPr id="47" name="Rechte verbindingslijn met pijl 46"/>
                <p:cNvCxnSpPr/>
                <p:nvPr/>
              </p:nvCxnSpPr>
              <p:spPr>
                <a:xfrm flipH="1" flipV="1">
                  <a:off x="4608290" y="1125908"/>
                  <a:ext cx="1483471" cy="2720823"/>
                </a:xfrm>
                <a:prstGeom prst="straightConnector1">
                  <a:avLst/>
                </a:prstGeom>
                <a:noFill/>
                <a:ln w="57150" cap="flat" cmpd="sng" algn="ctr">
                  <a:solidFill>
                    <a:srgbClr val="ED7D31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grpSp>
              <p:nvGrpSpPr>
                <p:cNvPr id="48" name="Groep 47"/>
                <p:cNvGrpSpPr/>
                <p:nvPr/>
              </p:nvGrpSpPr>
              <p:grpSpPr>
                <a:xfrm>
                  <a:off x="2373220" y="226952"/>
                  <a:ext cx="3323808" cy="3891168"/>
                  <a:chOff x="2373220" y="226952"/>
                  <a:chExt cx="3323808" cy="3891168"/>
                </a:xfrm>
              </p:grpSpPr>
              <p:sp>
                <p:nvSpPr>
                  <p:cNvPr id="49" name="Rechthoek 48"/>
                  <p:cNvSpPr/>
                  <p:nvPr/>
                </p:nvSpPr>
                <p:spPr>
                  <a:xfrm>
                    <a:off x="2770469" y="226952"/>
                    <a:ext cx="2812196" cy="898956"/>
                  </a:xfrm>
                  <a:prstGeom prst="rect">
                    <a:avLst/>
                  </a:prstGeom>
                  <a:solidFill>
                    <a:srgbClr val="FFC000"/>
                  </a:solidFill>
                  <a:ln w="5715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662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waterberichtgeving.rws.nl</a:t>
                    </a: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nl-NL" sz="1662" kern="0" dirty="0" smtClean="0">
                        <a:solidFill>
                          <a:prstClr val="black"/>
                        </a:solidFill>
                        <a:latin typeface="Calibri" panose="020F0502020204030204"/>
                      </a:rPr>
                      <a:t>(</a:t>
                    </a:r>
                    <a:r>
                      <a:rPr lang="nl-NL" sz="1662" kern="0" dirty="0" err="1" smtClean="0">
                        <a:solidFill>
                          <a:prstClr val="black"/>
                        </a:solidFill>
                        <a:latin typeface="Calibri" panose="020F0502020204030204"/>
                      </a:rPr>
                      <a:t>forecasting</a:t>
                    </a:r>
                    <a:r>
                      <a:rPr lang="nl-NL" sz="1662" kern="0" dirty="0" smtClean="0">
                        <a:solidFill>
                          <a:prstClr val="black"/>
                        </a:solidFill>
                        <a:latin typeface="Calibri" panose="020F0502020204030204"/>
                      </a:rPr>
                      <a:t>)</a:t>
                    </a:r>
                    <a:endParaRPr kumimoji="0" lang="nl-NL" sz="1662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0" name="Rechte verbindingslijn met pijl 49"/>
                  <p:cNvCxnSpPr/>
                  <p:nvPr/>
                </p:nvCxnSpPr>
                <p:spPr>
                  <a:xfrm flipH="1" flipV="1">
                    <a:off x="4232407" y="3348142"/>
                    <a:ext cx="2" cy="456597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ED7D31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1" name="Rechte verbindingslijn met pijl 50"/>
                  <p:cNvCxnSpPr/>
                  <p:nvPr/>
                </p:nvCxnSpPr>
                <p:spPr>
                  <a:xfrm flipH="1" flipV="1">
                    <a:off x="4894918" y="3347825"/>
                    <a:ext cx="802110" cy="770295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ED7D31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2" name="Rechte verbindingslijn met pijl 51"/>
                  <p:cNvCxnSpPr/>
                  <p:nvPr/>
                </p:nvCxnSpPr>
                <p:spPr>
                  <a:xfrm flipH="1" flipV="1">
                    <a:off x="2577711" y="3347825"/>
                    <a:ext cx="2" cy="456597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ED7D31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3" name="Rechte verbindingslijn met pijl 52"/>
                  <p:cNvCxnSpPr/>
                  <p:nvPr/>
                </p:nvCxnSpPr>
                <p:spPr>
                  <a:xfrm flipH="1" flipV="1">
                    <a:off x="3463266" y="1137989"/>
                    <a:ext cx="2" cy="1559539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ED7D31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54" name="Rechthoek 53"/>
                  <p:cNvSpPr/>
                  <p:nvPr/>
                </p:nvSpPr>
                <p:spPr>
                  <a:xfrm>
                    <a:off x="2373220" y="2685446"/>
                    <a:ext cx="2919069" cy="654518"/>
                  </a:xfrm>
                  <a:prstGeom prst="rect">
                    <a:avLst/>
                  </a:prstGeom>
                  <a:solidFill>
                    <a:srgbClr val="5B9BD5">
                      <a:lumMod val="50000"/>
                    </a:srgbClr>
                  </a:solidFill>
                  <a:ln w="5715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662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MKK-DL</a:t>
                    </a:r>
                  </a:p>
                </p:txBody>
              </p:sp>
            </p:grpSp>
          </p:grpSp>
          <p:cxnSp>
            <p:nvCxnSpPr>
              <p:cNvPr id="46" name="Rechte verbindingslijn met pijl 45"/>
              <p:cNvCxnSpPr/>
              <p:nvPr/>
            </p:nvCxnSpPr>
            <p:spPr>
              <a:xfrm flipH="1">
                <a:off x="2063403" y="3009061"/>
                <a:ext cx="415065" cy="7285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pic>
          <p:nvPicPr>
            <p:cNvPr id="44" name="Picture 4" descr="Slot | Gratis Iconen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583" y="3023498"/>
              <a:ext cx="224590" cy="224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ep 54"/>
          <p:cNvGrpSpPr/>
          <p:nvPr/>
        </p:nvGrpSpPr>
        <p:grpSpPr>
          <a:xfrm>
            <a:off x="8028598" y="2416785"/>
            <a:ext cx="1211304" cy="1848784"/>
            <a:chOff x="6996555" y="1782681"/>
            <a:chExt cx="1312246" cy="2002849"/>
          </a:xfrm>
        </p:grpSpPr>
        <p:grpSp>
          <p:nvGrpSpPr>
            <p:cNvPr id="56" name="Groep 55"/>
            <p:cNvGrpSpPr/>
            <p:nvPr/>
          </p:nvGrpSpPr>
          <p:grpSpPr>
            <a:xfrm>
              <a:off x="6996555" y="1782681"/>
              <a:ext cx="1312246" cy="2002849"/>
              <a:chOff x="6996555" y="1782681"/>
              <a:chExt cx="1312246" cy="2002849"/>
            </a:xfrm>
          </p:grpSpPr>
          <p:sp>
            <p:nvSpPr>
              <p:cNvPr id="58" name="Rechthoek 57"/>
              <p:cNvSpPr/>
              <p:nvPr/>
            </p:nvSpPr>
            <p:spPr>
              <a:xfrm>
                <a:off x="6996555" y="1782681"/>
                <a:ext cx="1312246" cy="654518"/>
              </a:xfrm>
              <a:prstGeom prst="rect">
                <a:avLst/>
              </a:prstGeom>
              <a:solidFill>
                <a:srgbClr val="5B9BD5">
                  <a:lumMod val="50000"/>
                </a:srgbClr>
              </a:solidFill>
              <a:ln w="571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6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Matroos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6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GUI</a:t>
                </a:r>
              </a:p>
            </p:txBody>
          </p:sp>
          <p:cxnSp>
            <p:nvCxnSpPr>
              <p:cNvPr id="59" name="Rechte verbindingslijn met pijl 58"/>
              <p:cNvCxnSpPr>
                <a:endCxn id="58" idx="2"/>
              </p:cNvCxnSpPr>
              <p:nvPr/>
            </p:nvCxnSpPr>
            <p:spPr>
              <a:xfrm flipV="1">
                <a:off x="7129603" y="2437199"/>
                <a:ext cx="523075" cy="1348331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pic>
          <p:nvPicPr>
            <p:cNvPr id="57" name="Picture 4" descr="Slot | Gratis Iconen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422" y="2125782"/>
              <a:ext cx="224590" cy="224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ep 59"/>
          <p:cNvGrpSpPr/>
          <p:nvPr/>
        </p:nvGrpSpPr>
        <p:grpSpPr>
          <a:xfrm>
            <a:off x="9131252" y="4815325"/>
            <a:ext cx="1431015" cy="1134480"/>
            <a:chOff x="8191095" y="4381098"/>
            <a:chExt cx="1550266" cy="1229020"/>
          </a:xfrm>
        </p:grpSpPr>
        <p:grpSp>
          <p:nvGrpSpPr>
            <p:cNvPr id="61" name="Groep 60"/>
            <p:cNvGrpSpPr/>
            <p:nvPr/>
          </p:nvGrpSpPr>
          <p:grpSpPr>
            <a:xfrm>
              <a:off x="8191095" y="4381098"/>
              <a:ext cx="1550266" cy="1229020"/>
              <a:chOff x="8191095" y="4381098"/>
              <a:chExt cx="1550266" cy="1229020"/>
            </a:xfrm>
          </p:grpSpPr>
          <p:grpSp>
            <p:nvGrpSpPr>
              <p:cNvPr id="63" name="Groep 62"/>
              <p:cNvGrpSpPr/>
              <p:nvPr/>
            </p:nvGrpSpPr>
            <p:grpSpPr>
              <a:xfrm>
                <a:off x="8191095" y="4381098"/>
                <a:ext cx="1550266" cy="1229020"/>
                <a:chOff x="8191095" y="4381098"/>
                <a:chExt cx="1550266" cy="1229020"/>
              </a:xfrm>
            </p:grpSpPr>
            <p:sp>
              <p:nvSpPr>
                <p:cNvPr id="65" name="Rechthoek 64"/>
                <p:cNvSpPr/>
                <p:nvPr/>
              </p:nvSpPr>
              <p:spPr>
                <a:xfrm>
                  <a:off x="8429115" y="4381098"/>
                  <a:ext cx="1312246" cy="894990"/>
                </a:xfrm>
                <a:prstGeom prst="rect">
                  <a:avLst/>
                </a:prstGeom>
                <a:solidFill>
                  <a:srgbClr val="5B9BD5"/>
                </a:solidFill>
                <a:ln w="571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0" tIns="66462" rIns="0" bIns="0" rtlCol="0" anchor="t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662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RWsOS</a:t>
                  </a:r>
                </a:p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662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</a:t>
                  </a:r>
                  <a:r>
                    <a:rPr kumimoji="0" lang="nl-NL" sz="1662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client</a:t>
                  </a:r>
                  <a:endParaRPr kumimoji="0" lang="nl-NL" sz="166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" name="Rechte verbindingslijn met pijl 65"/>
                <p:cNvCxnSpPr>
                  <a:stCxn id="76" idx="6"/>
                  <a:endCxn id="65" idx="2"/>
                </p:cNvCxnSpPr>
                <p:nvPr/>
              </p:nvCxnSpPr>
              <p:spPr>
                <a:xfrm flipV="1">
                  <a:off x="8191095" y="5276089"/>
                  <a:ext cx="894143" cy="334029"/>
                </a:xfrm>
                <a:prstGeom prst="straightConnector1">
                  <a:avLst/>
                </a:prstGeom>
                <a:noFill/>
                <a:ln w="57150" cap="flat" cmpd="sng" algn="ctr">
                  <a:solidFill>
                    <a:srgbClr val="ED7D31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</p:cxnSp>
          </p:grpSp>
          <p:pic>
            <p:nvPicPr>
              <p:cNvPr id="64" name="Picture 2" descr="Pictogram Businessman Working on Computer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78" b="86019" l="11100" r="86200">
                            <a14:foregroundMark x1="27200" y1="44259" x2="27200" y2="44259"/>
                            <a14:foregroundMark x1="42900" y1="66852" x2="42900" y2="66852"/>
                            <a14:foregroundMark x1="51300" y1="60926" x2="51300" y2="60926"/>
                            <a14:foregroundMark x1="65300" y1="44444" x2="65300" y2="44444"/>
                            <a14:foregroundMark x1="65300" y1="22778" x2="65300" y2="22778"/>
                            <a14:foregroundMark x1="63000" y1="66389" x2="63000" y2="6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47" t="8927" r="16170" b="15842"/>
              <a:stretch/>
            </p:blipFill>
            <p:spPr bwMode="auto">
              <a:xfrm>
                <a:off x="9163253" y="4700660"/>
                <a:ext cx="509096" cy="5754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2" name="Picture 4" descr="Slot | Gratis Iconen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559" y="4993089"/>
              <a:ext cx="224590" cy="224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ep 66"/>
          <p:cNvGrpSpPr/>
          <p:nvPr/>
        </p:nvGrpSpPr>
        <p:grpSpPr>
          <a:xfrm>
            <a:off x="6650334" y="1308236"/>
            <a:ext cx="1211304" cy="811867"/>
            <a:chOff x="5064752" y="684089"/>
            <a:chExt cx="1312246" cy="879523"/>
          </a:xfrm>
        </p:grpSpPr>
        <p:grpSp>
          <p:nvGrpSpPr>
            <p:cNvPr id="68" name="Groep 67"/>
            <p:cNvGrpSpPr/>
            <p:nvPr/>
          </p:nvGrpSpPr>
          <p:grpSpPr>
            <a:xfrm>
              <a:off x="5064752" y="684089"/>
              <a:ext cx="1312246" cy="879523"/>
              <a:chOff x="5064752" y="684089"/>
              <a:chExt cx="1312246" cy="879523"/>
            </a:xfrm>
          </p:grpSpPr>
          <p:sp>
            <p:nvSpPr>
              <p:cNvPr id="70" name="Rechthoek 69"/>
              <p:cNvSpPr/>
              <p:nvPr/>
            </p:nvSpPr>
            <p:spPr>
              <a:xfrm>
                <a:off x="5064752" y="684089"/>
                <a:ext cx="1312246" cy="879523"/>
              </a:xfrm>
              <a:prstGeom prst="rect">
                <a:avLst/>
              </a:prstGeom>
              <a:solidFill>
                <a:srgbClr val="5B9BD5"/>
              </a:solidFill>
              <a:ln w="571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66462" rIns="0" bIns="0" rtlCol="0" anchor="t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6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:r>
                  <a:rPr kumimoji="0" lang="nl-NL" sz="1662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guidance</a:t>
                </a:r>
                <a:endParaRPr kumimoji="0" lang="nl-NL" sz="1662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62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</p:txBody>
          </p:sp>
          <p:pic>
            <p:nvPicPr>
              <p:cNvPr id="71" name="Picture 2" descr="Pictogram Businessman Working on Computer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78" b="86019" l="11100" r="86200">
                            <a14:foregroundMark x1="27200" y1="44259" x2="27200" y2="44259"/>
                            <a14:foregroundMark x1="42900" y1="66852" x2="42900" y2="66852"/>
                            <a14:foregroundMark x1="51300" y1="60926" x2="51300" y2="60926"/>
                            <a14:foregroundMark x1="65300" y1="44444" x2="65300" y2="44444"/>
                            <a14:foregroundMark x1="65300" y1="22778" x2="65300" y2="22778"/>
                            <a14:foregroundMark x1="63000" y1="66389" x2="63000" y2="6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47" t="8927" r="16170" b="15842"/>
              <a:stretch/>
            </p:blipFill>
            <p:spPr bwMode="auto">
              <a:xfrm>
                <a:off x="5812130" y="968539"/>
                <a:ext cx="509096" cy="5754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9" name="Picture 4" descr="Slot | Gratis Iconen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324" y="1286582"/>
              <a:ext cx="224590" cy="224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ep 71"/>
          <p:cNvGrpSpPr/>
          <p:nvPr/>
        </p:nvGrpSpPr>
        <p:grpSpPr>
          <a:xfrm>
            <a:off x="6467735" y="4265570"/>
            <a:ext cx="2663515" cy="1451563"/>
            <a:chOff x="5305618" y="3785530"/>
            <a:chExt cx="2885475" cy="1572527"/>
          </a:xfrm>
        </p:grpSpPr>
        <p:sp>
          <p:nvSpPr>
            <p:cNvPr id="73" name="Ovaal 72"/>
            <p:cNvSpPr/>
            <p:nvPr/>
          </p:nvSpPr>
          <p:spPr>
            <a:xfrm>
              <a:off x="5305618" y="3785530"/>
              <a:ext cx="2885475" cy="1572527"/>
            </a:xfrm>
            <a:prstGeom prst="ellipse">
              <a:avLst/>
            </a:prstGeom>
            <a:solidFill>
              <a:srgbClr val="5B9BD5">
                <a:lumMod val="50000"/>
              </a:srgbClr>
            </a:solidFill>
            <a:ln w="571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62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</a:t>
              </a:r>
            </a:p>
          </p:txBody>
        </p:sp>
        <p:pic>
          <p:nvPicPr>
            <p:cNvPr id="74" name="Picture 4" descr="Slot | Gratis Iconen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6550" y="4042139"/>
              <a:ext cx="224590" cy="224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Ovaal 74"/>
          <p:cNvSpPr/>
          <p:nvPr/>
        </p:nvSpPr>
        <p:spPr>
          <a:xfrm>
            <a:off x="6467733" y="4747934"/>
            <a:ext cx="2663515" cy="1451563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sp>
        <p:nvSpPr>
          <p:cNvPr id="76" name="Ovaal 75"/>
          <p:cNvSpPr/>
          <p:nvPr/>
        </p:nvSpPr>
        <p:spPr>
          <a:xfrm>
            <a:off x="6467737" y="5224021"/>
            <a:ext cx="2663515" cy="1451563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RWsOS backend</a:t>
            </a:r>
          </a:p>
        </p:txBody>
      </p:sp>
      <p:sp>
        <p:nvSpPr>
          <p:cNvPr id="6" name="Rechthoek 5"/>
          <p:cNvSpPr/>
          <p:nvPr/>
        </p:nvSpPr>
        <p:spPr>
          <a:xfrm>
            <a:off x="5394896" y="2416785"/>
            <a:ext cx="1211304" cy="604170"/>
          </a:xfrm>
          <a:prstGeom prst="rect">
            <a:avLst/>
          </a:prstGeom>
          <a:solidFill>
            <a:srgbClr val="5B9BD5"/>
          </a:solidFill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WBviewer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62" kern="0" dirty="0" smtClean="0">
                <a:solidFill>
                  <a:prstClr val="white"/>
                </a:solidFill>
                <a:latin typeface="Calibri" panose="020F0502020204030204"/>
              </a:rPr>
              <a:t>2.0</a:t>
            </a:r>
            <a:endParaRPr kumimoji="0" lang="nl-NL" sz="1662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0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5" grpId="0" animBg="1"/>
      <p:bldP spid="76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16" y="152116"/>
            <a:ext cx="11766300" cy="655376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814099" y="152116"/>
            <a:ext cx="7762061" cy="461665"/>
          </a:xfrm>
          <a:prstGeom prst="rect">
            <a:avLst/>
          </a:prstGeom>
          <a:solidFill>
            <a:srgbClr val="443C02"/>
          </a:solidFill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Systeemplaat RWsOS DATA en GUI services</a:t>
            </a:r>
            <a:endParaRPr lang="nl-NL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0" y="-13500"/>
            <a:ext cx="1224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0" y="-13500"/>
            <a:ext cx="1224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0" y="-13500"/>
            <a:ext cx="1224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0" y="-13500"/>
            <a:ext cx="1224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0" y="-13500"/>
            <a:ext cx="1224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0" y="-13500"/>
            <a:ext cx="1224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0" y="-13500"/>
            <a:ext cx="1224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6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0" y="37944"/>
            <a:ext cx="4439542" cy="6778547"/>
            <a:chOff x="0" y="46570"/>
            <a:chExt cx="4439542" cy="6778547"/>
          </a:xfrm>
        </p:grpSpPr>
        <p:sp>
          <p:nvSpPr>
            <p:cNvPr id="31" name="Rechthoek 30"/>
            <p:cNvSpPr/>
            <p:nvPr/>
          </p:nvSpPr>
          <p:spPr>
            <a:xfrm>
              <a:off x="0" y="83238"/>
              <a:ext cx="4433256" cy="6619487"/>
            </a:xfrm>
            <a:prstGeom prst="rect">
              <a:avLst/>
            </a:prstGeom>
            <a:solidFill>
              <a:srgbClr val="BCDF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" name="Groep 18"/>
            <p:cNvGrpSpPr/>
            <p:nvPr/>
          </p:nvGrpSpPr>
          <p:grpSpPr>
            <a:xfrm>
              <a:off x="0" y="46570"/>
              <a:ext cx="4439542" cy="6778547"/>
              <a:chOff x="0" y="46571"/>
              <a:chExt cx="4321378" cy="6607898"/>
            </a:xfrm>
          </p:grpSpPr>
          <p:grpSp>
            <p:nvGrpSpPr>
              <p:cNvPr id="20" name="Groep 19"/>
              <p:cNvGrpSpPr/>
              <p:nvPr/>
            </p:nvGrpSpPr>
            <p:grpSpPr>
              <a:xfrm>
                <a:off x="0" y="46571"/>
                <a:ext cx="4321378" cy="6607898"/>
                <a:chOff x="351542" y="147654"/>
                <a:chExt cx="4321378" cy="6607898"/>
              </a:xfrm>
            </p:grpSpPr>
            <p:sp>
              <p:nvSpPr>
                <p:cNvPr id="23" name="Vrije vorm 22"/>
                <p:cNvSpPr/>
                <p:nvPr/>
              </p:nvSpPr>
              <p:spPr>
                <a:xfrm>
                  <a:off x="1426870" y="2222829"/>
                  <a:ext cx="1390325" cy="2328074"/>
                </a:xfrm>
                <a:custGeom>
                  <a:avLst/>
                  <a:gdLst>
                    <a:gd name="connsiteX0" fmla="*/ 559221 w 1328763"/>
                    <a:gd name="connsiteY0" fmla="*/ 0 h 2301109"/>
                    <a:gd name="connsiteX1" fmla="*/ 566478 w 1328763"/>
                    <a:gd name="connsiteY1" fmla="*/ 116115 h 2301109"/>
                    <a:gd name="connsiteX2" fmla="*/ 842250 w 1328763"/>
                    <a:gd name="connsiteY2" fmla="*/ 36286 h 2301109"/>
                    <a:gd name="connsiteX3" fmla="*/ 646307 w 1328763"/>
                    <a:gd name="connsiteY3" fmla="*/ 268515 h 2301109"/>
                    <a:gd name="connsiteX4" fmla="*/ 972878 w 1328763"/>
                    <a:gd name="connsiteY4" fmla="*/ 362857 h 2301109"/>
                    <a:gd name="connsiteX5" fmla="*/ 805964 w 1328763"/>
                    <a:gd name="connsiteY5" fmla="*/ 616857 h 2301109"/>
                    <a:gd name="connsiteX6" fmla="*/ 762421 w 1328763"/>
                    <a:gd name="connsiteY6" fmla="*/ 762000 h 2301109"/>
                    <a:gd name="connsiteX7" fmla="*/ 929336 w 1328763"/>
                    <a:gd name="connsiteY7" fmla="*/ 1023257 h 2301109"/>
                    <a:gd name="connsiteX8" fmla="*/ 936593 w 1328763"/>
                    <a:gd name="connsiteY8" fmla="*/ 1168400 h 2301109"/>
                    <a:gd name="connsiteX9" fmla="*/ 1052707 w 1328763"/>
                    <a:gd name="connsiteY9" fmla="*/ 1335315 h 2301109"/>
                    <a:gd name="connsiteX10" fmla="*/ 1074478 w 1328763"/>
                    <a:gd name="connsiteY10" fmla="*/ 1690915 h 2301109"/>
                    <a:gd name="connsiteX11" fmla="*/ 1241393 w 1328763"/>
                    <a:gd name="connsiteY11" fmla="*/ 1690915 h 2301109"/>
                    <a:gd name="connsiteX12" fmla="*/ 1328478 w 1328763"/>
                    <a:gd name="connsiteY12" fmla="*/ 1785257 h 2301109"/>
                    <a:gd name="connsiteX13" fmla="*/ 1263164 w 1328763"/>
                    <a:gd name="connsiteY13" fmla="*/ 1937657 h 2301109"/>
                    <a:gd name="connsiteX14" fmla="*/ 1103507 w 1328763"/>
                    <a:gd name="connsiteY14" fmla="*/ 2075543 h 2301109"/>
                    <a:gd name="connsiteX15" fmla="*/ 1139793 w 1328763"/>
                    <a:gd name="connsiteY15" fmla="*/ 2097315 h 2301109"/>
                    <a:gd name="connsiteX16" fmla="*/ 1241393 w 1328763"/>
                    <a:gd name="connsiteY16" fmla="*/ 2133600 h 2301109"/>
                    <a:gd name="connsiteX17" fmla="*/ 958364 w 1328763"/>
                    <a:gd name="connsiteY17" fmla="*/ 2256972 h 2301109"/>
                    <a:gd name="connsiteX18" fmla="*/ 740650 w 1328763"/>
                    <a:gd name="connsiteY18" fmla="*/ 2177143 h 2301109"/>
                    <a:gd name="connsiteX19" fmla="*/ 602764 w 1328763"/>
                    <a:gd name="connsiteY19" fmla="*/ 2235200 h 2301109"/>
                    <a:gd name="connsiteX20" fmla="*/ 493907 w 1328763"/>
                    <a:gd name="connsiteY20" fmla="*/ 2198915 h 2301109"/>
                    <a:gd name="connsiteX21" fmla="*/ 363278 w 1328763"/>
                    <a:gd name="connsiteY21" fmla="*/ 2169886 h 2301109"/>
                    <a:gd name="connsiteX22" fmla="*/ 297964 w 1328763"/>
                    <a:gd name="connsiteY22" fmla="*/ 2300515 h 2301109"/>
                    <a:gd name="connsiteX23" fmla="*/ 131050 w 1328763"/>
                    <a:gd name="connsiteY23" fmla="*/ 2220686 h 2301109"/>
                    <a:gd name="connsiteX24" fmla="*/ 421 w 1328763"/>
                    <a:gd name="connsiteY24" fmla="*/ 2278743 h 2301109"/>
                    <a:gd name="connsiteX25" fmla="*/ 174593 w 1328763"/>
                    <a:gd name="connsiteY25" fmla="*/ 2111829 h 2301109"/>
                    <a:gd name="connsiteX26" fmla="*/ 297964 w 1328763"/>
                    <a:gd name="connsiteY26" fmla="*/ 1995715 h 2301109"/>
                    <a:gd name="connsiteX27" fmla="*/ 479393 w 1328763"/>
                    <a:gd name="connsiteY27" fmla="*/ 2032000 h 2301109"/>
                    <a:gd name="connsiteX28" fmla="*/ 566478 w 1328763"/>
                    <a:gd name="connsiteY28" fmla="*/ 1923143 h 2301109"/>
                    <a:gd name="connsiteX29" fmla="*/ 377793 w 1328763"/>
                    <a:gd name="connsiteY29" fmla="*/ 1973943 h 2301109"/>
                    <a:gd name="connsiteX30" fmla="*/ 138307 w 1328763"/>
                    <a:gd name="connsiteY30" fmla="*/ 1828800 h 2301109"/>
                    <a:gd name="connsiteX31" fmla="*/ 377793 w 1328763"/>
                    <a:gd name="connsiteY31" fmla="*/ 1676400 h 2301109"/>
                    <a:gd name="connsiteX32" fmla="*/ 341507 w 1328763"/>
                    <a:gd name="connsiteY32" fmla="*/ 1502229 h 2301109"/>
                    <a:gd name="connsiteX33" fmla="*/ 501164 w 1328763"/>
                    <a:gd name="connsiteY33" fmla="*/ 1473200 h 2301109"/>
                    <a:gd name="connsiteX34" fmla="*/ 610021 w 1328763"/>
                    <a:gd name="connsiteY34" fmla="*/ 1436915 h 2301109"/>
                    <a:gd name="connsiteX35" fmla="*/ 639050 w 1328763"/>
                    <a:gd name="connsiteY35" fmla="*/ 1299029 h 2301109"/>
                    <a:gd name="connsiteX36" fmla="*/ 530193 w 1328763"/>
                    <a:gd name="connsiteY36" fmla="*/ 1088572 h 2301109"/>
                    <a:gd name="connsiteX37" fmla="*/ 639050 w 1328763"/>
                    <a:gd name="connsiteY37" fmla="*/ 1023257 h 2301109"/>
                    <a:gd name="connsiteX38" fmla="*/ 377793 w 1328763"/>
                    <a:gd name="connsiteY38" fmla="*/ 979715 h 2301109"/>
                    <a:gd name="connsiteX39" fmla="*/ 450364 w 1328763"/>
                    <a:gd name="connsiteY39" fmla="*/ 791029 h 2301109"/>
                    <a:gd name="connsiteX40" fmla="*/ 399564 w 1328763"/>
                    <a:gd name="connsiteY40" fmla="*/ 645886 h 2301109"/>
                    <a:gd name="connsiteX41" fmla="*/ 297964 w 1328763"/>
                    <a:gd name="connsiteY41" fmla="*/ 827315 h 2301109"/>
                    <a:gd name="connsiteX42" fmla="*/ 312478 w 1328763"/>
                    <a:gd name="connsiteY42" fmla="*/ 747486 h 2301109"/>
                    <a:gd name="connsiteX43" fmla="*/ 435850 w 1328763"/>
                    <a:gd name="connsiteY43" fmla="*/ 478972 h 2301109"/>
                    <a:gd name="connsiteX44" fmla="*/ 297964 w 1328763"/>
                    <a:gd name="connsiteY44" fmla="*/ 573315 h 2301109"/>
                    <a:gd name="connsiteX45" fmla="*/ 370536 w 1328763"/>
                    <a:gd name="connsiteY45" fmla="*/ 370115 h 2301109"/>
                    <a:gd name="connsiteX46" fmla="*/ 464878 w 1328763"/>
                    <a:gd name="connsiteY46" fmla="*/ 290286 h 2301109"/>
                    <a:gd name="connsiteX47" fmla="*/ 428593 w 1328763"/>
                    <a:gd name="connsiteY47" fmla="*/ 152400 h 2301109"/>
                    <a:gd name="connsiteX48" fmla="*/ 544707 w 1328763"/>
                    <a:gd name="connsiteY48" fmla="*/ 65315 h 2301109"/>
                    <a:gd name="connsiteX0" fmla="*/ 559221 w 1328763"/>
                    <a:gd name="connsiteY0" fmla="*/ 0 h 2301109"/>
                    <a:gd name="connsiteX1" fmla="*/ 677991 w 1328763"/>
                    <a:gd name="connsiteY1" fmla="*/ 7391 h 2301109"/>
                    <a:gd name="connsiteX2" fmla="*/ 842250 w 1328763"/>
                    <a:gd name="connsiteY2" fmla="*/ 36286 h 2301109"/>
                    <a:gd name="connsiteX3" fmla="*/ 646307 w 1328763"/>
                    <a:gd name="connsiteY3" fmla="*/ 268515 h 2301109"/>
                    <a:gd name="connsiteX4" fmla="*/ 972878 w 1328763"/>
                    <a:gd name="connsiteY4" fmla="*/ 362857 h 2301109"/>
                    <a:gd name="connsiteX5" fmla="*/ 805964 w 1328763"/>
                    <a:gd name="connsiteY5" fmla="*/ 616857 h 2301109"/>
                    <a:gd name="connsiteX6" fmla="*/ 762421 w 1328763"/>
                    <a:gd name="connsiteY6" fmla="*/ 762000 h 2301109"/>
                    <a:gd name="connsiteX7" fmla="*/ 929336 w 1328763"/>
                    <a:gd name="connsiteY7" fmla="*/ 1023257 h 2301109"/>
                    <a:gd name="connsiteX8" fmla="*/ 936593 w 1328763"/>
                    <a:gd name="connsiteY8" fmla="*/ 1168400 h 2301109"/>
                    <a:gd name="connsiteX9" fmla="*/ 1052707 w 1328763"/>
                    <a:gd name="connsiteY9" fmla="*/ 1335315 h 2301109"/>
                    <a:gd name="connsiteX10" fmla="*/ 1074478 w 1328763"/>
                    <a:gd name="connsiteY10" fmla="*/ 1690915 h 2301109"/>
                    <a:gd name="connsiteX11" fmla="*/ 1241393 w 1328763"/>
                    <a:gd name="connsiteY11" fmla="*/ 1690915 h 2301109"/>
                    <a:gd name="connsiteX12" fmla="*/ 1328478 w 1328763"/>
                    <a:gd name="connsiteY12" fmla="*/ 1785257 h 2301109"/>
                    <a:gd name="connsiteX13" fmla="*/ 1263164 w 1328763"/>
                    <a:gd name="connsiteY13" fmla="*/ 1937657 h 2301109"/>
                    <a:gd name="connsiteX14" fmla="*/ 1103507 w 1328763"/>
                    <a:gd name="connsiteY14" fmla="*/ 2075543 h 2301109"/>
                    <a:gd name="connsiteX15" fmla="*/ 1139793 w 1328763"/>
                    <a:gd name="connsiteY15" fmla="*/ 2097315 h 2301109"/>
                    <a:gd name="connsiteX16" fmla="*/ 1241393 w 1328763"/>
                    <a:gd name="connsiteY16" fmla="*/ 2133600 h 2301109"/>
                    <a:gd name="connsiteX17" fmla="*/ 958364 w 1328763"/>
                    <a:gd name="connsiteY17" fmla="*/ 2256972 h 2301109"/>
                    <a:gd name="connsiteX18" fmla="*/ 740650 w 1328763"/>
                    <a:gd name="connsiteY18" fmla="*/ 2177143 h 2301109"/>
                    <a:gd name="connsiteX19" fmla="*/ 602764 w 1328763"/>
                    <a:gd name="connsiteY19" fmla="*/ 2235200 h 2301109"/>
                    <a:gd name="connsiteX20" fmla="*/ 493907 w 1328763"/>
                    <a:gd name="connsiteY20" fmla="*/ 2198915 h 2301109"/>
                    <a:gd name="connsiteX21" fmla="*/ 363278 w 1328763"/>
                    <a:gd name="connsiteY21" fmla="*/ 2169886 h 2301109"/>
                    <a:gd name="connsiteX22" fmla="*/ 297964 w 1328763"/>
                    <a:gd name="connsiteY22" fmla="*/ 2300515 h 2301109"/>
                    <a:gd name="connsiteX23" fmla="*/ 131050 w 1328763"/>
                    <a:gd name="connsiteY23" fmla="*/ 2220686 h 2301109"/>
                    <a:gd name="connsiteX24" fmla="*/ 421 w 1328763"/>
                    <a:gd name="connsiteY24" fmla="*/ 2278743 h 2301109"/>
                    <a:gd name="connsiteX25" fmla="*/ 174593 w 1328763"/>
                    <a:gd name="connsiteY25" fmla="*/ 2111829 h 2301109"/>
                    <a:gd name="connsiteX26" fmla="*/ 297964 w 1328763"/>
                    <a:gd name="connsiteY26" fmla="*/ 1995715 h 2301109"/>
                    <a:gd name="connsiteX27" fmla="*/ 479393 w 1328763"/>
                    <a:gd name="connsiteY27" fmla="*/ 2032000 h 2301109"/>
                    <a:gd name="connsiteX28" fmla="*/ 566478 w 1328763"/>
                    <a:gd name="connsiteY28" fmla="*/ 1923143 h 2301109"/>
                    <a:gd name="connsiteX29" fmla="*/ 377793 w 1328763"/>
                    <a:gd name="connsiteY29" fmla="*/ 1973943 h 2301109"/>
                    <a:gd name="connsiteX30" fmla="*/ 138307 w 1328763"/>
                    <a:gd name="connsiteY30" fmla="*/ 1828800 h 2301109"/>
                    <a:gd name="connsiteX31" fmla="*/ 377793 w 1328763"/>
                    <a:gd name="connsiteY31" fmla="*/ 1676400 h 2301109"/>
                    <a:gd name="connsiteX32" fmla="*/ 341507 w 1328763"/>
                    <a:gd name="connsiteY32" fmla="*/ 1502229 h 2301109"/>
                    <a:gd name="connsiteX33" fmla="*/ 501164 w 1328763"/>
                    <a:gd name="connsiteY33" fmla="*/ 1473200 h 2301109"/>
                    <a:gd name="connsiteX34" fmla="*/ 610021 w 1328763"/>
                    <a:gd name="connsiteY34" fmla="*/ 1436915 h 2301109"/>
                    <a:gd name="connsiteX35" fmla="*/ 639050 w 1328763"/>
                    <a:gd name="connsiteY35" fmla="*/ 1299029 h 2301109"/>
                    <a:gd name="connsiteX36" fmla="*/ 530193 w 1328763"/>
                    <a:gd name="connsiteY36" fmla="*/ 1088572 h 2301109"/>
                    <a:gd name="connsiteX37" fmla="*/ 639050 w 1328763"/>
                    <a:gd name="connsiteY37" fmla="*/ 1023257 h 2301109"/>
                    <a:gd name="connsiteX38" fmla="*/ 377793 w 1328763"/>
                    <a:gd name="connsiteY38" fmla="*/ 979715 h 2301109"/>
                    <a:gd name="connsiteX39" fmla="*/ 450364 w 1328763"/>
                    <a:gd name="connsiteY39" fmla="*/ 791029 h 2301109"/>
                    <a:gd name="connsiteX40" fmla="*/ 399564 w 1328763"/>
                    <a:gd name="connsiteY40" fmla="*/ 645886 h 2301109"/>
                    <a:gd name="connsiteX41" fmla="*/ 297964 w 1328763"/>
                    <a:gd name="connsiteY41" fmla="*/ 827315 h 2301109"/>
                    <a:gd name="connsiteX42" fmla="*/ 312478 w 1328763"/>
                    <a:gd name="connsiteY42" fmla="*/ 747486 h 2301109"/>
                    <a:gd name="connsiteX43" fmla="*/ 435850 w 1328763"/>
                    <a:gd name="connsiteY43" fmla="*/ 478972 h 2301109"/>
                    <a:gd name="connsiteX44" fmla="*/ 297964 w 1328763"/>
                    <a:gd name="connsiteY44" fmla="*/ 573315 h 2301109"/>
                    <a:gd name="connsiteX45" fmla="*/ 370536 w 1328763"/>
                    <a:gd name="connsiteY45" fmla="*/ 370115 h 2301109"/>
                    <a:gd name="connsiteX46" fmla="*/ 464878 w 1328763"/>
                    <a:gd name="connsiteY46" fmla="*/ 290286 h 2301109"/>
                    <a:gd name="connsiteX47" fmla="*/ 428593 w 1328763"/>
                    <a:gd name="connsiteY47" fmla="*/ 152400 h 2301109"/>
                    <a:gd name="connsiteX48" fmla="*/ 544707 w 1328763"/>
                    <a:gd name="connsiteY48" fmla="*/ 65315 h 2301109"/>
                    <a:gd name="connsiteX0" fmla="*/ 578735 w 1328763"/>
                    <a:gd name="connsiteY0" fmla="*/ 0 h 2365228"/>
                    <a:gd name="connsiteX1" fmla="*/ 677991 w 1328763"/>
                    <a:gd name="connsiteY1" fmla="*/ 71510 h 2365228"/>
                    <a:gd name="connsiteX2" fmla="*/ 842250 w 1328763"/>
                    <a:gd name="connsiteY2" fmla="*/ 100405 h 2365228"/>
                    <a:gd name="connsiteX3" fmla="*/ 646307 w 1328763"/>
                    <a:gd name="connsiteY3" fmla="*/ 332634 h 2365228"/>
                    <a:gd name="connsiteX4" fmla="*/ 972878 w 1328763"/>
                    <a:gd name="connsiteY4" fmla="*/ 426976 h 2365228"/>
                    <a:gd name="connsiteX5" fmla="*/ 805964 w 1328763"/>
                    <a:gd name="connsiteY5" fmla="*/ 680976 h 2365228"/>
                    <a:gd name="connsiteX6" fmla="*/ 762421 w 1328763"/>
                    <a:gd name="connsiteY6" fmla="*/ 826119 h 2365228"/>
                    <a:gd name="connsiteX7" fmla="*/ 929336 w 1328763"/>
                    <a:gd name="connsiteY7" fmla="*/ 1087376 h 2365228"/>
                    <a:gd name="connsiteX8" fmla="*/ 936593 w 1328763"/>
                    <a:gd name="connsiteY8" fmla="*/ 1232519 h 2365228"/>
                    <a:gd name="connsiteX9" fmla="*/ 1052707 w 1328763"/>
                    <a:gd name="connsiteY9" fmla="*/ 1399434 h 2365228"/>
                    <a:gd name="connsiteX10" fmla="*/ 1074478 w 1328763"/>
                    <a:gd name="connsiteY10" fmla="*/ 1755034 h 2365228"/>
                    <a:gd name="connsiteX11" fmla="*/ 1241393 w 1328763"/>
                    <a:gd name="connsiteY11" fmla="*/ 1755034 h 2365228"/>
                    <a:gd name="connsiteX12" fmla="*/ 1328478 w 1328763"/>
                    <a:gd name="connsiteY12" fmla="*/ 1849376 h 2365228"/>
                    <a:gd name="connsiteX13" fmla="*/ 1263164 w 1328763"/>
                    <a:gd name="connsiteY13" fmla="*/ 2001776 h 2365228"/>
                    <a:gd name="connsiteX14" fmla="*/ 1103507 w 1328763"/>
                    <a:gd name="connsiteY14" fmla="*/ 2139662 h 2365228"/>
                    <a:gd name="connsiteX15" fmla="*/ 1139793 w 1328763"/>
                    <a:gd name="connsiteY15" fmla="*/ 2161434 h 2365228"/>
                    <a:gd name="connsiteX16" fmla="*/ 1241393 w 1328763"/>
                    <a:gd name="connsiteY16" fmla="*/ 2197719 h 2365228"/>
                    <a:gd name="connsiteX17" fmla="*/ 958364 w 1328763"/>
                    <a:gd name="connsiteY17" fmla="*/ 2321091 h 2365228"/>
                    <a:gd name="connsiteX18" fmla="*/ 740650 w 1328763"/>
                    <a:gd name="connsiteY18" fmla="*/ 2241262 h 2365228"/>
                    <a:gd name="connsiteX19" fmla="*/ 602764 w 1328763"/>
                    <a:gd name="connsiteY19" fmla="*/ 2299319 h 2365228"/>
                    <a:gd name="connsiteX20" fmla="*/ 493907 w 1328763"/>
                    <a:gd name="connsiteY20" fmla="*/ 2263034 h 2365228"/>
                    <a:gd name="connsiteX21" fmla="*/ 363278 w 1328763"/>
                    <a:gd name="connsiteY21" fmla="*/ 2234005 h 2365228"/>
                    <a:gd name="connsiteX22" fmla="*/ 297964 w 1328763"/>
                    <a:gd name="connsiteY22" fmla="*/ 2364634 h 2365228"/>
                    <a:gd name="connsiteX23" fmla="*/ 131050 w 1328763"/>
                    <a:gd name="connsiteY23" fmla="*/ 2284805 h 2365228"/>
                    <a:gd name="connsiteX24" fmla="*/ 421 w 1328763"/>
                    <a:gd name="connsiteY24" fmla="*/ 2342862 h 2365228"/>
                    <a:gd name="connsiteX25" fmla="*/ 174593 w 1328763"/>
                    <a:gd name="connsiteY25" fmla="*/ 2175948 h 2365228"/>
                    <a:gd name="connsiteX26" fmla="*/ 297964 w 1328763"/>
                    <a:gd name="connsiteY26" fmla="*/ 2059834 h 2365228"/>
                    <a:gd name="connsiteX27" fmla="*/ 479393 w 1328763"/>
                    <a:gd name="connsiteY27" fmla="*/ 2096119 h 2365228"/>
                    <a:gd name="connsiteX28" fmla="*/ 566478 w 1328763"/>
                    <a:gd name="connsiteY28" fmla="*/ 1987262 h 2365228"/>
                    <a:gd name="connsiteX29" fmla="*/ 377793 w 1328763"/>
                    <a:gd name="connsiteY29" fmla="*/ 2038062 h 2365228"/>
                    <a:gd name="connsiteX30" fmla="*/ 138307 w 1328763"/>
                    <a:gd name="connsiteY30" fmla="*/ 1892919 h 2365228"/>
                    <a:gd name="connsiteX31" fmla="*/ 377793 w 1328763"/>
                    <a:gd name="connsiteY31" fmla="*/ 1740519 h 2365228"/>
                    <a:gd name="connsiteX32" fmla="*/ 341507 w 1328763"/>
                    <a:gd name="connsiteY32" fmla="*/ 1566348 h 2365228"/>
                    <a:gd name="connsiteX33" fmla="*/ 501164 w 1328763"/>
                    <a:gd name="connsiteY33" fmla="*/ 1537319 h 2365228"/>
                    <a:gd name="connsiteX34" fmla="*/ 610021 w 1328763"/>
                    <a:gd name="connsiteY34" fmla="*/ 1501034 h 2365228"/>
                    <a:gd name="connsiteX35" fmla="*/ 639050 w 1328763"/>
                    <a:gd name="connsiteY35" fmla="*/ 1363148 h 2365228"/>
                    <a:gd name="connsiteX36" fmla="*/ 530193 w 1328763"/>
                    <a:gd name="connsiteY36" fmla="*/ 1152691 h 2365228"/>
                    <a:gd name="connsiteX37" fmla="*/ 639050 w 1328763"/>
                    <a:gd name="connsiteY37" fmla="*/ 1087376 h 2365228"/>
                    <a:gd name="connsiteX38" fmla="*/ 377793 w 1328763"/>
                    <a:gd name="connsiteY38" fmla="*/ 1043834 h 2365228"/>
                    <a:gd name="connsiteX39" fmla="*/ 450364 w 1328763"/>
                    <a:gd name="connsiteY39" fmla="*/ 855148 h 2365228"/>
                    <a:gd name="connsiteX40" fmla="*/ 399564 w 1328763"/>
                    <a:gd name="connsiteY40" fmla="*/ 710005 h 2365228"/>
                    <a:gd name="connsiteX41" fmla="*/ 297964 w 1328763"/>
                    <a:gd name="connsiteY41" fmla="*/ 891434 h 2365228"/>
                    <a:gd name="connsiteX42" fmla="*/ 312478 w 1328763"/>
                    <a:gd name="connsiteY42" fmla="*/ 811605 h 2365228"/>
                    <a:gd name="connsiteX43" fmla="*/ 435850 w 1328763"/>
                    <a:gd name="connsiteY43" fmla="*/ 543091 h 2365228"/>
                    <a:gd name="connsiteX44" fmla="*/ 297964 w 1328763"/>
                    <a:gd name="connsiteY44" fmla="*/ 637434 h 2365228"/>
                    <a:gd name="connsiteX45" fmla="*/ 370536 w 1328763"/>
                    <a:gd name="connsiteY45" fmla="*/ 434234 h 2365228"/>
                    <a:gd name="connsiteX46" fmla="*/ 464878 w 1328763"/>
                    <a:gd name="connsiteY46" fmla="*/ 354405 h 2365228"/>
                    <a:gd name="connsiteX47" fmla="*/ 428593 w 1328763"/>
                    <a:gd name="connsiteY47" fmla="*/ 216519 h 2365228"/>
                    <a:gd name="connsiteX48" fmla="*/ 544707 w 1328763"/>
                    <a:gd name="connsiteY48" fmla="*/ 129434 h 2365228"/>
                    <a:gd name="connsiteX0" fmla="*/ 578735 w 1328763"/>
                    <a:gd name="connsiteY0" fmla="*/ 0 h 2365228"/>
                    <a:gd name="connsiteX1" fmla="*/ 677991 w 1328763"/>
                    <a:gd name="connsiteY1" fmla="*/ 71510 h 2365228"/>
                    <a:gd name="connsiteX2" fmla="*/ 842250 w 1328763"/>
                    <a:gd name="connsiteY2" fmla="*/ 100405 h 2365228"/>
                    <a:gd name="connsiteX3" fmla="*/ 646307 w 1328763"/>
                    <a:gd name="connsiteY3" fmla="*/ 332634 h 2365228"/>
                    <a:gd name="connsiteX4" fmla="*/ 972878 w 1328763"/>
                    <a:gd name="connsiteY4" fmla="*/ 426976 h 2365228"/>
                    <a:gd name="connsiteX5" fmla="*/ 805964 w 1328763"/>
                    <a:gd name="connsiteY5" fmla="*/ 680976 h 2365228"/>
                    <a:gd name="connsiteX6" fmla="*/ 762421 w 1328763"/>
                    <a:gd name="connsiteY6" fmla="*/ 826119 h 2365228"/>
                    <a:gd name="connsiteX7" fmla="*/ 929336 w 1328763"/>
                    <a:gd name="connsiteY7" fmla="*/ 1087376 h 2365228"/>
                    <a:gd name="connsiteX8" fmla="*/ 936593 w 1328763"/>
                    <a:gd name="connsiteY8" fmla="*/ 1232519 h 2365228"/>
                    <a:gd name="connsiteX9" fmla="*/ 1052707 w 1328763"/>
                    <a:gd name="connsiteY9" fmla="*/ 1399434 h 2365228"/>
                    <a:gd name="connsiteX10" fmla="*/ 1074478 w 1328763"/>
                    <a:gd name="connsiteY10" fmla="*/ 1755034 h 2365228"/>
                    <a:gd name="connsiteX11" fmla="*/ 1241393 w 1328763"/>
                    <a:gd name="connsiteY11" fmla="*/ 1755034 h 2365228"/>
                    <a:gd name="connsiteX12" fmla="*/ 1328478 w 1328763"/>
                    <a:gd name="connsiteY12" fmla="*/ 1849376 h 2365228"/>
                    <a:gd name="connsiteX13" fmla="*/ 1263164 w 1328763"/>
                    <a:gd name="connsiteY13" fmla="*/ 2001776 h 2365228"/>
                    <a:gd name="connsiteX14" fmla="*/ 1103507 w 1328763"/>
                    <a:gd name="connsiteY14" fmla="*/ 2139662 h 2365228"/>
                    <a:gd name="connsiteX15" fmla="*/ 1139793 w 1328763"/>
                    <a:gd name="connsiteY15" fmla="*/ 2161434 h 2365228"/>
                    <a:gd name="connsiteX16" fmla="*/ 1241393 w 1328763"/>
                    <a:gd name="connsiteY16" fmla="*/ 2197719 h 2365228"/>
                    <a:gd name="connsiteX17" fmla="*/ 958364 w 1328763"/>
                    <a:gd name="connsiteY17" fmla="*/ 2321091 h 2365228"/>
                    <a:gd name="connsiteX18" fmla="*/ 740650 w 1328763"/>
                    <a:gd name="connsiteY18" fmla="*/ 2241262 h 2365228"/>
                    <a:gd name="connsiteX19" fmla="*/ 602764 w 1328763"/>
                    <a:gd name="connsiteY19" fmla="*/ 2299319 h 2365228"/>
                    <a:gd name="connsiteX20" fmla="*/ 493907 w 1328763"/>
                    <a:gd name="connsiteY20" fmla="*/ 2263034 h 2365228"/>
                    <a:gd name="connsiteX21" fmla="*/ 363278 w 1328763"/>
                    <a:gd name="connsiteY21" fmla="*/ 2234005 h 2365228"/>
                    <a:gd name="connsiteX22" fmla="*/ 297964 w 1328763"/>
                    <a:gd name="connsiteY22" fmla="*/ 2364634 h 2365228"/>
                    <a:gd name="connsiteX23" fmla="*/ 131050 w 1328763"/>
                    <a:gd name="connsiteY23" fmla="*/ 2284805 h 2365228"/>
                    <a:gd name="connsiteX24" fmla="*/ 421 w 1328763"/>
                    <a:gd name="connsiteY24" fmla="*/ 2342862 h 2365228"/>
                    <a:gd name="connsiteX25" fmla="*/ 174593 w 1328763"/>
                    <a:gd name="connsiteY25" fmla="*/ 2175948 h 2365228"/>
                    <a:gd name="connsiteX26" fmla="*/ 297964 w 1328763"/>
                    <a:gd name="connsiteY26" fmla="*/ 2059834 h 2365228"/>
                    <a:gd name="connsiteX27" fmla="*/ 479393 w 1328763"/>
                    <a:gd name="connsiteY27" fmla="*/ 2096119 h 2365228"/>
                    <a:gd name="connsiteX28" fmla="*/ 566478 w 1328763"/>
                    <a:gd name="connsiteY28" fmla="*/ 1987262 h 2365228"/>
                    <a:gd name="connsiteX29" fmla="*/ 377793 w 1328763"/>
                    <a:gd name="connsiteY29" fmla="*/ 2038062 h 2365228"/>
                    <a:gd name="connsiteX30" fmla="*/ 138307 w 1328763"/>
                    <a:gd name="connsiteY30" fmla="*/ 1892919 h 2365228"/>
                    <a:gd name="connsiteX31" fmla="*/ 377793 w 1328763"/>
                    <a:gd name="connsiteY31" fmla="*/ 1740519 h 2365228"/>
                    <a:gd name="connsiteX32" fmla="*/ 341507 w 1328763"/>
                    <a:gd name="connsiteY32" fmla="*/ 1566348 h 2365228"/>
                    <a:gd name="connsiteX33" fmla="*/ 501164 w 1328763"/>
                    <a:gd name="connsiteY33" fmla="*/ 1537319 h 2365228"/>
                    <a:gd name="connsiteX34" fmla="*/ 610021 w 1328763"/>
                    <a:gd name="connsiteY34" fmla="*/ 1501034 h 2365228"/>
                    <a:gd name="connsiteX35" fmla="*/ 639050 w 1328763"/>
                    <a:gd name="connsiteY35" fmla="*/ 1363148 h 2365228"/>
                    <a:gd name="connsiteX36" fmla="*/ 530193 w 1328763"/>
                    <a:gd name="connsiteY36" fmla="*/ 1152691 h 2365228"/>
                    <a:gd name="connsiteX37" fmla="*/ 639050 w 1328763"/>
                    <a:gd name="connsiteY37" fmla="*/ 1087376 h 2365228"/>
                    <a:gd name="connsiteX38" fmla="*/ 377793 w 1328763"/>
                    <a:gd name="connsiteY38" fmla="*/ 1043834 h 2365228"/>
                    <a:gd name="connsiteX39" fmla="*/ 450364 w 1328763"/>
                    <a:gd name="connsiteY39" fmla="*/ 855148 h 2365228"/>
                    <a:gd name="connsiteX40" fmla="*/ 399564 w 1328763"/>
                    <a:gd name="connsiteY40" fmla="*/ 710005 h 2365228"/>
                    <a:gd name="connsiteX41" fmla="*/ 297964 w 1328763"/>
                    <a:gd name="connsiteY41" fmla="*/ 891434 h 2365228"/>
                    <a:gd name="connsiteX42" fmla="*/ 312478 w 1328763"/>
                    <a:gd name="connsiteY42" fmla="*/ 811605 h 2365228"/>
                    <a:gd name="connsiteX43" fmla="*/ 435850 w 1328763"/>
                    <a:gd name="connsiteY43" fmla="*/ 543091 h 2365228"/>
                    <a:gd name="connsiteX44" fmla="*/ 297964 w 1328763"/>
                    <a:gd name="connsiteY44" fmla="*/ 637434 h 2365228"/>
                    <a:gd name="connsiteX45" fmla="*/ 370536 w 1328763"/>
                    <a:gd name="connsiteY45" fmla="*/ 434234 h 2365228"/>
                    <a:gd name="connsiteX46" fmla="*/ 464878 w 1328763"/>
                    <a:gd name="connsiteY46" fmla="*/ 354405 h 2365228"/>
                    <a:gd name="connsiteX47" fmla="*/ 400714 w 1328763"/>
                    <a:gd name="connsiteY47" fmla="*/ 230458 h 2365228"/>
                    <a:gd name="connsiteX48" fmla="*/ 544707 w 1328763"/>
                    <a:gd name="connsiteY48" fmla="*/ 129434 h 2365228"/>
                    <a:gd name="connsiteX0" fmla="*/ 578735 w 1328763"/>
                    <a:gd name="connsiteY0" fmla="*/ 0 h 2365228"/>
                    <a:gd name="connsiteX1" fmla="*/ 677991 w 1328763"/>
                    <a:gd name="connsiteY1" fmla="*/ 71510 h 2365228"/>
                    <a:gd name="connsiteX2" fmla="*/ 842250 w 1328763"/>
                    <a:gd name="connsiteY2" fmla="*/ 100405 h 2365228"/>
                    <a:gd name="connsiteX3" fmla="*/ 646307 w 1328763"/>
                    <a:gd name="connsiteY3" fmla="*/ 332634 h 2365228"/>
                    <a:gd name="connsiteX4" fmla="*/ 978454 w 1328763"/>
                    <a:gd name="connsiteY4" fmla="*/ 390734 h 2365228"/>
                    <a:gd name="connsiteX5" fmla="*/ 805964 w 1328763"/>
                    <a:gd name="connsiteY5" fmla="*/ 680976 h 2365228"/>
                    <a:gd name="connsiteX6" fmla="*/ 762421 w 1328763"/>
                    <a:gd name="connsiteY6" fmla="*/ 826119 h 2365228"/>
                    <a:gd name="connsiteX7" fmla="*/ 929336 w 1328763"/>
                    <a:gd name="connsiteY7" fmla="*/ 1087376 h 2365228"/>
                    <a:gd name="connsiteX8" fmla="*/ 936593 w 1328763"/>
                    <a:gd name="connsiteY8" fmla="*/ 1232519 h 2365228"/>
                    <a:gd name="connsiteX9" fmla="*/ 1052707 w 1328763"/>
                    <a:gd name="connsiteY9" fmla="*/ 1399434 h 2365228"/>
                    <a:gd name="connsiteX10" fmla="*/ 1074478 w 1328763"/>
                    <a:gd name="connsiteY10" fmla="*/ 1755034 h 2365228"/>
                    <a:gd name="connsiteX11" fmla="*/ 1241393 w 1328763"/>
                    <a:gd name="connsiteY11" fmla="*/ 1755034 h 2365228"/>
                    <a:gd name="connsiteX12" fmla="*/ 1328478 w 1328763"/>
                    <a:gd name="connsiteY12" fmla="*/ 1849376 h 2365228"/>
                    <a:gd name="connsiteX13" fmla="*/ 1263164 w 1328763"/>
                    <a:gd name="connsiteY13" fmla="*/ 2001776 h 2365228"/>
                    <a:gd name="connsiteX14" fmla="*/ 1103507 w 1328763"/>
                    <a:gd name="connsiteY14" fmla="*/ 2139662 h 2365228"/>
                    <a:gd name="connsiteX15" fmla="*/ 1139793 w 1328763"/>
                    <a:gd name="connsiteY15" fmla="*/ 2161434 h 2365228"/>
                    <a:gd name="connsiteX16" fmla="*/ 1241393 w 1328763"/>
                    <a:gd name="connsiteY16" fmla="*/ 2197719 h 2365228"/>
                    <a:gd name="connsiteX17" fmla="*/ 958364 w 1328763"/>
                    <a:gd name="connsiteY17" fmla="*/ 2321091 h 2365228"/>
                    <a:gd name="connsiteX18" fmla="*/ 740650 w 1328763"/>
                    <a:gd name="connsiteY18" fmla="*/ 2241262 h 2365228"/>
                    <a:gd name="connsiteX19" fmla="*/ 602764 w 1328763"/>
                    <a:gd name="connsiteY19" fmla="*/ 2299319 h 2365228"/>
                    <a:gd name="connsiteX20" fmla="*/ 493907 w 1328763"/>
                    <a:gd name="connsiteY20" fmla="*/ 2263034 h 2365228"/>
                    <a:gd name="connsiteX21" fmla="*/ 363278 w 1328763"/>
                    <a:gd name="connsiteY21" fmla="*/ 2234005 h 2365228"/>
                    <a:gd name="connsiteX22" fmla="*/ 297964 w 1328763"/>
                    <a:gd name="connsiteY22" fmla="*/ 2364634 h 2365228"/>
                    <a:gd name="connsiteX23" fmla="*/ 131050 w 1328763"/>
                    <a:gd name="connsiteY23" fmla="*/ 2284805 h 2365228"/>
                    <a:gd name="connsiteX24" fmla="*/ 421 w 1328763"/>
                    <a:gd name="connsiteY24" fmla="*/ 2342862 h 2365228"/>
                    <a:gd name="connsiteX25" fmla="*/ 174593 w 1328763"/>
                    <a:gd name="connsiteY25" fmla="*/ 2175948 h 2365228"/>
                    <a:gd name="connsiteX26" fmla="*/ 297964 w 1328763"/>
                    <a:gd name="connsiteY26" fmla="*/ 2059834 h 2365228"/>
                    <a:gd name="connsiteX27" fmla="*/ 479393 w 1328763"/>
                    <a:gd name="connsiteY27" fmla="*/ 2096119 h 2365228"/>
                    <a:gd name="connsiteX28" fmla="*/ 566478 w 1328763"/>
                    <a:gd name="connsiteY28" fmla="*/ 1987262 h 2365228"/>
                    <a:gd name="connsiteX29" fmla="*/ 377793 w 1328763"/>
                    <a:gd name="connsiteY29" fmla="*/ 2038062 h 2365228"/>
                    <a:gd name="connsiteX30" fmla="*/ 138307 w 1328763"/>
                    <a:gd name="connsiteY30" fmla="*/ 1892919 h 2365228"/>
                    <a:gd name="connsiteX31" fmla="*/ 377793 w 1328763"/>
                    <a:gd name="connsiteY31" fmla="*/ 1740519 h 2365228"/>
                    <a:gd name="connsiteX32" fmla="*/ 341507 w 1328763"/>
                    <a:gd name="connsiteY32" fmla="*/ 1566348 h 2365228"/>
                    <a:gd name="connsiteX33" fmla="*/ 501164 w 1328763"/>
                    <a:gd name="connsiteY33" fmla="*/ 1537319 h 2365228"/>
                    <a:gd name="connsiteX34" fmla="*/ 610021 w 1328763"/>
                    <a:gd name="connsiteY34" fmla="*/ 1501034 h 2365228"/>
                    <a:gd name="connsiteX35" fmla="*/ 639050 w 1328763"/>
                    <a:gd name="connsiteY35" fmla="*/ 1363148 h 2365228"/>
                    <a:gd name="connsiteX36" fmla="*/ 530193 w 1328763"/>
                    <a:gd name="connsiteY36" fmla="*/ 1152691 h 2365228"/>
                    <a:gd name="connsiteX37" fmla="*/ 639050 w 1328763"/>
                    <a:gd name="connsiteY37" fmla="*/ 1087376 h 2365228"/>
                    <a:gd name="connsiteX38" fmla="*/ 377793 w 1328763"/>
                    <a:gd name="connsiteY38" fmla="*/ 1043834 h 2365228"/>
                    <a:gd name="connsiteX39" fmla="*/ 450364 w 1328763"/>
                    <a:gd name="connsiteY39" fmla="*/ 855148 h 2365228"/>
                    <a:gd name="connsiteX40" fmla="*/ 399564 w 1328763"/>
                    <a:gd name="connsiteY40" fmla="*/ 710005 h 2365228"/>
                    <a:gd name="connsiteX41" fmla="*/ 297964 w 1328763"/>
                    <a:gd name="connsiteY41" fmla="*/ 891434 h 2365228"/>
                    <a:gd name="connsiteX42" fmla="*/ 312478 w 1328763"/>
                    <a:gd name="connsiteY42" fmla="*/ 811605 h 2365228"/>
                    <a:gd name="connsiteX43" fmla="*/ 435850 w 1328763"/>
                    <a:gd name="connsiteY43" fmla="*/ 543091 h 2365228"/>
                    <a:gd name="connsiteX44" fmla="*/ 297964 w 1328763"/>
                    <a:gd name="connsiteY44" fmla="*/ 637434 h 2365228"/>
                    <a:gd name="connsiteX45" fmla="*/ 370536 w 1328763"/>
                    <a:gd name="connsiteY45" fmla="*/ 434234 h 2365228"/>
                    <a:gd name="connsiteX46" fmla="*/ 464878 w 1328763"/>
                    <a:gd name="connsiteY46" fmla="*/ 354405 h 2365228"/>
                    <a:gd name="connsiteX47" fmla="*/ 400714 w 1328763"/>
                    <a:gd name="connsiteY47" fmla="*/ 230458 h 2365228"/>
                    <a:gd name="connsiteX48" fmla="*/ 544707 w 1328763"/>
                    <a:gd name="connsiteY48" fmla="*/ 129434 h 2365228"/>
                    <a:gd name="connsiteX0" fmla="*/ 578735 w 1328763"/>
                    <a:gd name="connsiteY0" fmla="*/ 0 h 2365228"/>
                    <a:gd name="connsiteX1" fmla="*/ 677991 w 1328763"/>
                    <a:gd name="connsiteY1" fmla="*/ 71510 h 2365228"/>
                    <a:gd name="connsiteX2" fmla="*/ 842250 w 1328763"/>
                    <a:gd name="connsiteY2" fmla="*/ 100405 h 2365228"/>
                    <a:gd name="connsiteX3" fmla="*/ 646307 w 1328763"/>
                    <a:gd name="connsiteY3" fmla="*/ 332634 h 2365228"/>
                    <a:gd name="connsiteX4" fmla="*/ 978454 w 1328763"/>
                    <a:gd name="connsiteY4" fmla="*/ 390734 h 2365228"/>
                    <a:gd name="connsiteX5" fmla="*/ 805964 w 1328763"/>
                    <a:gd name="connsiteY5" fmla="*/ 680976 h 2365228"/>
                    <a:gd name="connsiteX6" fmla="*/ 759633 w 1328763"/>
                    <a:gd name="connsiteY6" fmla="*/ 814968 h 2365228"/>
                    <a:gd name="connsiteX7" fmla="*/ 929336 w 1328763"/>
                    <a:gd name="connsiteY7" fmla="*/ 1087376 h 2365228"/>
                    <a:gd name="connsiteX8" fmla="*/ 936593 w 1328763"/>
                    <a:gd name="connsiteY8" fmla="*/ 1232519 h 2365228"/>
                    <a:gd name="connsiteX9" fmla="*/ 1052707 w 1328763"/>
                    <a:gd name="connsiteY9" fmla="*/ 1399434 h 2365228"/>
                    <a:gd name="connsiteX10" fmla="*/ 1074478 w 1328763"/>
                    <a:gd name="connsiteY10" fmla="*/ 1755034 h 2365228"/>
                    <a:gd name="connsiteX11" fmla="*/ 1241393 w 1328763"/>
                    <a:gd name="connsiteY11" fmla="*/ 1755034 h 2365228"/>
                    <a:gd name="connsiteX12" fmla="*/ 1328478 w 1328763"/>
                    <a:gd name="connsiteY12" fmla="*/ 1849376 h 2365228"/>
                    <a:gd name="connsiteX13" fmla="*/ 1263164 w 1328763"/>
                    <a:gd name="connsiteY13" fmla="*/ 2001776 h 2365228"/>
                    <a:gd name="connsiteX14" fmla="*/ 1103507 w 1328763"/>
                    <a:gd name="connsiteY14" fmla="*/ 2139662 h 2365228"/>
                    <a:gd name="connsiteX15" fmla="*/ 1139793 w 1328763"/>
                    <a:gd name="connsiteY15" fmla="*/ 2161434 h 2365228"/>
                    <a:gd name="connsiteX16" fmla="*/ 1241393 w 1328763"/>
                    <a:gd name="connsiteY16" fmla="*/ 2197719 h 2365228"/>
                    <a:gd name="connsiteX17" fmla="*/ 958364 w 1328763"/>
                    <a:gd name="connsiteY17" fmla="*/ 2321091 h 2365228"/>
                    <a:gd name="connsiteX18" fmla="*/ 740650 w 1328763"/>
                    <a:gd name="connsiteY18" fmla="*/ 2241262 h 2365228"/>
                    <a:gd name="connsiteX19" fmla="*/ 602764 w 1328763"/>
                    <a:gd name="connsiteY19" fmla="*/ 2299319 h 2365228"/>
                    <a:gd name="connsiteX20" fmla="*/ 493907 w 1328763"/>
                    <a:gd name="connsiteY20" fmla="*/ 2263034 h 2365228"/>
                    <a:gd name="connsiteX21" fmla="*/ 363278 w 1328763"/>
                    <a:gd name="connsiteY21" fmla="*/ 2234005 h 2365228"/>
                    <a:gd name="connsiteX22" fmla="*/ 297964 w 1328763"/>
                    <a:gd name="connsiteY22" fmla="*/ 2364634 h 2365228"/>
                    <a:gd name="connsiteX23" fmla="*/ 131050 w 1328763"/>
                    <a:gd name="connsiteY23" fmla="*/ 2284805 h 2365228"/>
                    <a:gd name="connsiteX24" fmla="*/ 421 w 1328763"/>
                    <a:gd name="connsiteY24" fmla="*/ 2342862 h 2365228"/>
                    <a:gd name="connsiteX25" fmla="*/ 174593 w 1328763"/>
                    <a:gd name="connsiteY25" fmla="*/ 2175948 h 2365228"/>
                    <a:gd name="connsiteX26" fmla="*/ 297964 w 1328763"/>
                    <a:gd name="connsiteY26" fmla="*/ 2059834 h 2365228"/>
                    <a:gd name="connsiteX27" fmla="*/ 479393 w 1328763"/>
                    <a:gd name="connsiteY27" fmla="*/ 2096119 h 2365228"/>
                    <a:gd name="connsiteX28" fmla="*/ 566478 w 1328763"/>
                    <a:gd name="connsiteY28" fmla="*/ 1987262 h 2365228"/>
                    <a:gd name="connsiteX29" fmla="*/ 377793 w 1328763"/>
                    <a:gd name="connsiteY29" fmla="*/ 2038062 h 2365228"/>
                    <a:gd name="connsiteX30" fmla="*/ 138307 w 1328763"/>
                    <a:gd name="connsiteY30" fmla="*/ 1892919 h 2365228"/>
                    <a:gd name="connsiteX31" fmla="*/ 377793 w 1328763"/>
                    <a:gd name="connsiteY31" fmla="*/ 1740519 h 2365228"/>
                    <a:gd name="connsiteX32" fmla="*/ 341507 w 1328763"/>
                    <a:gd name="connsiteY32" fmla="*/ 1566348 h 2365228"/>
                    <a:gd name="connsiteX33" fmla="*/ 501164 w 1328763"/>
                    <a:gd name="connsiteY33" fmla="*/ 1537319 h 2365228"/>
                    <a:gd name="connsiteX34" fmla="*/ 610021 w 1328763"/>
                    <a:gd name="connsiteY34" fmla="*/ 1501034 h 2365228"/>
                    <a:gd name="connsiteX35" fmla="*/ 639050 w 1328763"/>
                    <a:gd name="connsiteY35" fmla="*/ 1363148 h 2365228"/>
                    <a:gd name="connsiteX36" fmla="*/ 530193 w 1328763"/>
                    <a:gd name="connsiteY36" fmla="*/ 1152691 h 2365228"/>
                    <a:gd name="connsiteX37" fmla="*/ 639050 w 1328763"/>
                    <a:gd name="connsiteY37" fmla="*/ 1087376 h 2365228"/>
                    <a:gd name="connsiteX38" fmla="*/ 377793 w 1328763"/>
                    <a:gd name="connsiteY38" fmla="*/ 1043834 h 2365228"/>
                    <a:gd name="connsiteX39" fmla="*/ 450364 w 1328763"/>
                    <a:gd name="connsiteY39" fmla="*/ 855148 h 2365228"/>
                    <a:gd name="connsiteX40" fmla="*/ 399564 w 1328763"/>
                    <a:gd name="connsiteY40" fmla="*/ 710005 h 2365228"/>
                    <a:gd name="connsiteX41" fmla="*/ 297964 w 1328763"/>
                    <a:gd name="connsiteY41" fmla="*/ 891434 h 2365228"/>
                    <a:gd name="connsiteX42" fmla="*/ 312478 w 1328763"/>
                    <a:gd name="connsiteY42" fmla="*/ 811605 h 2365228"/>
                    <a:gd name="connsiteX43" fmla="*/ 435850 w 1328763"/>
                    <a:gd name="connsiteY43" fmla="*/ 543091 h 2365228"/>
                    <a:gd name="connsiteX44" fmla="*/ 297964 w 1328763"/>
                    <a:gd name="connsiteY44" fmla="*/ 637434 h 2365228"/>
                    <a:gd name="connsiteX45" fmla="*/ 370536 w 1328763"/>
                    <a:gd name="connsiteY45" fmla="*/ 434234 h 2365228"/>
                    <a:gd name="connsiteX46" fmla="*/ 464878 w 1328763"/>
                    <a:gd name="connsiteY46" fmla="*/ 354405 h 2365228"/>
                    <a:gd name="connsiteX47" fmla="*/ 400714 w 1328763"/>
                    <a:gd name="connsiteY47" fmla="*/ 230458 h 2365228"/>
                    <a:gd name="connsiteX48" fmla="*/ 544707 w 1328763"/>
                    <a:gd name="connsiteY48" fmla="*/ 129434 h 2365228"/>
                    <a:gd name="connsiteX0" fmla="*/ 578735 w 1328763"/>
                    <a:gd name="connsiteY0" fmla="*/ 0 h 2365228"/>
                    <a:gd name="connsiteX1" fmla="*/ 677991 w 1328763"/>
                    <a:gd name="connsiteY1" fmla="*/ 71510 h 2365228"/>
                    <a:gd name="connsiteX2" fmla="*/ 842250 w 1328763"/>
                    <a:gd name="connsiteY2" fmla="*/ 100405 h 2365228"/>
                    <a:gd name="connsiteX3" fmla="*/ 646307 w 1328763"/>
                    <a:gd name="connsiteY3" fmla="*/ 332634 h 2365228"/>
                    <a:gd name="connsiteX4" fmla="*/ 978454 w 1328763"/>
                    <a:gd name="connsiteY4" fmla="*/ 390734 h 2365228"/>
                    <a:gd name="connsiteX5" fmla="*/ 805964 w 1328763"/>
                    <a:gd name="connsiteY5" fmla="*/ 680976 h 2365228"/>
                    <a:gd name="connsiteX6" fmla="*/ 759633 w 1328763"/>
                    <a:gd name="connsiteY6" fmla="*/ 814968 h 2365228"/>
                    <a:gd name="connsiteX7" fmla="*/ 884731 w 1328763"/>
                    <a:gd name="connsiteY7" fmla="*/ 922896 h 2365228"/>
                    <a:gd name="connsiteX8" fmla="*/ 936593 w 1328763"/>
                    <a:gd name="connsiteY8" fmla="*/ 1232519 h 2365228"/>
                    <a:gd name="connsiteX9" fmla="*/ 1052707 w 1328763"/>
                    <a:gd name="connsiteY9" fmla="*/ 1399434 h 2365228"/>
                    <a:gd name="connsiteX10" fmla="*/ 1074478 w 1328763"/>
                    <a:gd name="connsiteY10" fmla="*/ 1755034 h 2365228"/>
                    <a:gd name="connsiteX11" fmla="*/ 1241393 w 1328763"/>
                    <a:gd name="connsiteY11" fmla="*/ 1755034 h 2365228"/>
                    <a:gd name="connsiteX12" fmla="*/ 1328478 w 1328763"/>
                    <a:gd name="connsiteY12" fmla="*/ 1849376 h 2365228"/>
                    <a:gd name="connsiteX13" fmla="*/ 1263164 w 1328763"/>
                    <a:gd name="connsiteY13" fmla="*/ 2001776 h 2365228"/>
                    <a:gd name="connsiteX14" fmla="*/ 1103507 w 1328763"/>
                    <a:gd name="connsiteY14" fmla="*/ 2139662 h 2365228"/>
                    <a:gd name="connsiteX15" fmla="*/ 1139793 w 1328763"/>
                    <a:gd name="connsiteY15" fmla="*/ 2161434 h 2365228"/>
                    <a:gd name="connsiteX16" fmla="*/ 1241393 w 1328763"/>
                    <a:gd name="connsiteY16" fmla="*/ 2197719 h 2365228"/>
                    <a:gd name="connsiteX17" fmla="*/ 958364 w 1328763"/>
                    <a:gd name="connsiteY17" fmla="*/ 2321091 h 2365228"/>
                    <a:gd name="connsiteX18" fmla="*/ 740650 w 1328763"/>
                    <a:gd name="connsiteY18" fmla="*/ 2241262 h 2365228"/>
                    <a:gd name="connsiteX19" fmla="*/ 602764 w 1328763"/>
                    <a:gd name="connsiteY19" fmla="*/ 2299319 h 2365228"/>
                    <a:gd name="connsiteX20" fmla="*/ 493907 w 1328763"/>
                    <a:gd name="connsiteY20" fmla="*/ 2263034 h 2365228"/>
                    <a:gd name="connsiteX21" fmla="*/ 363278 w 1328763"/>
                    <a:gd name="connsiteY21" fmla="*/ 2234005 h 2365228"/>
                    <a:gd name="connsiteX22" fmla="*/ 297964 w 1328763"/>
                    <a:gd name="connsiteY22" fmla="*/ 2364634 h 2365228"/>
                    <a:gd name="connsiteX23" fmla="*/ 131050 w 1328763"/>
                    <a:gd name="connsiteY23" fmla="*/ 2284805 h 2365228"/>
                    <a:gd name="connsiteX24" fmla="*/ 421 w 1328763"/>
                    <a:gd name="connsiteY24" fmla="*/ 2342862 h 2365228"/>
                    <a:gd name="connsiteX25" fmla="*/ 174593 w 1328763"/>
                    <a:gd name="connsiteY25" fmla="*/ 2175948 h 2365228"/>
                    <a:gd name="connsiteX26" fmla="*/ 297964 w 1328763"/>
                    <a:gd name="connsiteY26" fmla="*/ 2059834 h 2365228"/>
                    <a:gd name="connsiteX27" fmla="*/ 479393 w 1328763"/>
                    <a:gd name="connsiteY27" fmla="*/ 2096119 h 2365228"/>
                    <a:gd name="connsiteX28" fmla="*/ 566478 w 1328763"/>
                    <a:gd name="connsiteY28" fmla="*/ 1987262 h 2365228"/>
                    <a:gd name="connsiteX29" fmla="*/ 377793 w 1328763"/>
                    <a:gd name="connsiteY29" fmla="*/ 2038062 h 2365228"/>
                    <a:gd name="connsiteX30" fmla="*/ 138307 w 1328763"/>
                    <a:gd name="connsiteY30" fmla="*/ 1892919 h 2365228"/>
                    <a:gd name="connsiteX31" fmla="*/ 377793 w 1328763"/>
                    <a:gd name="connsiteY31" fmla="*/ 1740519 h 2365228"/>
                    <a:gd name="connsiteX32" fmla="*/ 341507 w 1328763"/>
                    <a:gd name="connsiteY32" fmla="*/ 1566348 h 2365228"/>
                    <a:gd name="connsiteX33" fmla="*/ 501164 w 1328763"/>
                    <a:gd name="connsiteY33" fmla="*/ 1537319 h 2365228"/>
                    <a:gd name="connsiteX34" fmla="*/ 610021 w 1328763"/>
                    <a:gd name="connsiteY34" fmla="*/ 1501034 h 2365228"/>
                    <a:gd name="connsiteX35" fmla="*/ 639050 w 1328763"/>
                    <a:gd name="connsiteY35" fmla="*/ 1363148 h 2365228"/>
                    <a:gd name="connsiteX36" fmla="*/ 530193 w 1328763"/>
                    <a:gd name="connsiteY36" fmla="*/ 1152691 h 2365228"/>
                    <a:gd name="connsiteX37" fmla="*/ 639050 w 1328763"/>
                    <a:gd name="connsiteY37" fmla="*/ 1087376 h 2365228"/>
                    <a:gd name="connsiteX38" fmla="*/ 377793 w 1328763"/>
                    <a:gd name="connsiteY38" fmla="*/ 1043834 h 2365228"/>
                    <a:gd name="connsiteX39" fmla="*/ 450364 w 1328763"/>
                    <a:gd name="connsiteY39" fmla="*/ 855148 h 2365228"/>
                    <a:gd name="connsiteX40" fmla="*/ 399564 w 1328763"/>
                    <a:gd name="connsiteY40" fmla="*/ 710005 h 2365228"/>
                    <a:gd name="connsiteX41" fmla="*/ 297964 w 1328763"/>
                    <a:gd name="connsiteY41" fmla="*/ 891434 h 2365228"/>
                    <a:gd name="connsiteX42" fmla="*/ 312478 w 1328763"/>
                    <a:gd name="connsiteY42" fmla="*/ 811605 h 2365228"/>
                    <a:gd name="connsiteX43" fmla="*/ 435850 w 1328763"/>
                    <a:gd name="connsiteY43" fmla="*/ 543091 h 2365228"/>
                    <a:gd name="connsiteX44" fmla="*/ 297964 w 1328763"/>
                    <a:gd name="connsiteY44" fmla="*/ 637434 h 2365228"/>
                    <a:gd name="connsiteX45" fmla="*/ 370536 w 1328763"/>
                    <a:gd name="connsiteY45" fmla="*/ 434234 h 2365228"/>
                    <a:gd name="connsiteX46" fmla="*/ 464878 w 1328763"/>
                    <a:gd name="connsiteY46" fmla="*/ 354405 h 2365228"/>
                    <a:gd name="connsiteX47" fmla="*/ 400714 w 1328763"/>
                    <a:gd name="connsiteY47" fmla="*/ 230458 h 2365228"/>
                    <a:gd name="connsiteX48" fmla="*/ 544707 w 1328763"/>
                    <a:gd name="connsiteY48" fmla="*/ 129434 h 2365228"/>
                    <a:gd name="connsiteX0" fmla="*/ 578735 w 1328763"/>
                    <a:gd name="connsiteY0" fmla="*/ 0 h 2365228"/>
                    <a:gd name="connsiteX1" fmla="*/ 677991 w 1328763"/>
                    <a:gd name="connsiteY1" fmla="*/ 71510 h 2365228"/>
                    <a:gd name="connsiteX2" fmla="*/ 842250 w 1328763"/>
                    <a:gd name="connsiteY2" fmla="*/ 100405 h 2365228"/>
                    <a:gd name="connsiteX3" fmla="*/ 646307 w 1328763"/>
                    <a:gd name="connsiteY3" fmla="*/ 332634 h 2365228"/>
                    <a:gd name="connsiteX4" fmla="*/ 978454 w 1328763"/>
                    <a:gd name="connsiteY4" fmla="*/ 390734 h 2365228"/>
                    <a:gd name="connsiteX5" fmla="*/ 805964 w 1328763"/>
                    <a:gd name="connsiteY5" fmla="*/ 680976 h 2365228"/>
                    <a:gd name="connsiteX6" fmla="*/ 759633 w 1328763"/>
                    <a:gd name="connsiteY6" fmla="*/ 814968 h 2365228"/>
                    <a:gd name="connsiteX7" fmla="*/ 884731 w 1328763"/>
                    <a:gd name="connsiteY7" fmla="*/ 922896 h 2365228"/>
                    <a:gd name="connsiteX8" fmla="*/ 936593 w 1328763"/>
                    <a:gd name="connsiteY8" fmla="*/ 1232519 h 2365228"/>
                    <a:gd name="connsiteX9" fmla="*/ 1069434 w 1328763"/>
                    <a:gd name="connsiteY9" fmla="*/ 1354829 h 2365228"/>
                    <a:gd name="connsiteX10" fmla="*/ 1074478 w 1328763"/>
                    <a:gd name="connsiteY10" fmla="*/ 1755034 h 2365228"/>
                    <a:gd name="connsiteX11" fmla="*/ 1241393 w 1328763"/>
                    <a:gd name="connsiteY11" fmla="*/ 1755034 h 2365228"/>
                    <a:gd name="connsiteX12" fmla="*/ 1328478 w 1328763"/>
                    <a:gd name="connsiteY12" fmla="*/ 1849376 h 2365228"/>
                    <a:gd name="connsiteX13" fmla="*/ 1263164 w 1328763"/>
                    <a:gd name="connsiteY13" fmla="*/ 2001776 h 2365228"/>
                    <a:gd name="connsiteX14" fmla="*/ 1103507 w 1328763"/>
                    <a:gd name="connsiteY14" fmla="*/ 2139662 h 2365228"/>
                    <a:gd name="connsiteX15" fmla="*/ 1139793 w 1328763"/>
                    <a:gd name="connsiteY15" fmla="*/ 2161434 h 2365228"/>
                    <a:gd name="connsiteX16" fmla="*/ 1241393 w 1328763"/>
                    <a:gd name="connsiteY16" fmla="*/ 2197719 h 2365228"/>
                    <a:gd name="connsiteX17" fmla="*/ 958364 w 1328763"/>
                    <a:gd name="connsiteY17" fmla="*/ 2321091 h 2365228"/>
                    <a:gd name="connsiteX18" fmla="*/ 740650 w 1328763"/>
                    <a:gd name="connsiteY18" fmla="*/ 2241262 h 2365228"/>
                    <a:gd name="connsiteX19" fmla="*/ 602764 w 1328763"/>
                    <a:gd name="connsiteY19" fmla="*/ 2299319 h 2365228"/>
                    <a:gd name="connsiteX20" fmla="*/ 493907 w 1328763"/>
                    <a:gd name="connsiteY20" fmla="*/ 2263034 h 2365228"/>
                    <a:gd name="connsiteX21" fmla="*/ 363278 w 1328763"/>
                    <a:gd name="connsiteY21" fmla="*/ 2234005 h 2365228"/>
                    <a:gd name="connsiteX22" fmla="*/ 297964 w 1328763"/>
                    <a:gd name="connsiteY22" fmla="*/ 2364634 h 2365228"/>
                    <a:gd name="connsiteX23" fmla="*/ 131050 w 1328763"/>
                    <a:gd name="connsiteY23" fmla="*/ 2284805 h 2365228"/>
                    <a:gd name="connsiteX24" fmla="*/ 421 w 1328763"/>
                    <a:gd name="connsiteY24" fmla="*/ 2342862 h 2365228"/>
                    <a:gd name="connsiteX25" fmla="*/ 174593 w 1328763"/>
                    <a:gd name="connsiteY25" fmla="*/ 2175948 h 2365228"/>
                    <a:gd name="connsiteX26" fmla="*/ 297964 w 1328763"/>
                    <a:gd name="connsiteY26" fmla="*/ 2059834 h 2365228"/>
                    <a:gd name="connsiteX27" fmla="*/ 479393 w 1328763"/>
                    <a:gd name="connsiteY27" fmla="*/ 2096119 h 2365228"/>
                    <a:gd name="connsiteX28" fmla="*/ 566478 w 1328763"/>
                    <a:gd name="connsiteY28" fmla="*/ 1987262 h 2365228"/>
                    <a:gd name="connsiteX29" fmla="*/ 377793 w 1328763"/>
                    <a:gd name="connsiteY29" fmla="*/ 2038062 h 2365228"/>
                    <a:gd name="connsiteX30" fmla="*/ 138307 w 1328763"/>
                    <a:gd name="connsiteY30" fmla="*/ 1892919 h 2365228"/>
                    <a:gd name="connsiteX31" fmla="*/ 377793 w 1328763"/>
                    <a:gd name="connsiteY31" fmla="*/ 1740519 h 2365228"/>
                    <a:gd name="connsiteX32" fmla="*/ 341507 w 1328763"/>
                    <a:gd name="connsiteY32" fmla="*/ 1566348 h 2365228"/>
                    <a:gd name="connsiteX33" fmla="*/ 501164 w 1328763"/>
                    <a:gd name="connsiteY33" fmla="*/ 1537319 h 2365228"/>
                    <a:gd name="connsiteX34" fmla="*/ 610021 w 1328763"/>
                    <a:gd name="connsiteY34" fmla="*/ 1501034 h 2365228"/>
                    <a:gd name="connsiteX35" fmla="*/ 639050 w 1328763"/>
                    <a:gd name="connsiteY35" fmla="*/ 1363148 h 2365228"/>
                    <a:gd name="connsiteX36" fmla="*/ 530193 w 1328763"/>
                    <a:gd name="connsiteY36" fmla="*/ 1152691 h 2365228"/>
                    <a:gd name="connsiteX37" fmla="*/ 639050 w 1328763"/>
                    <a:gd name="connsiteY37" fmla="*/ 1087376 h 2365228"/>
                    <a:gd name="connsiteX38" fmla="*/ 377793 w 1328763"/>
                    <a:gd name="connsiteY38" fmla="*/ 1043834 h 2365228"/>
                    <a:gd name="connsiteX39" fmla="*/ 450364 w 1328763"/>
                    <a:gd name="connsiteY39" fmla="*/ 855148 h 2365228"/>
                    <a:gd name="connsiteX40" fmla="*/ 399564 w 1328763"/>
                    <a:gd name="connsiteY40" fmla="*/ 710005 h 2365228"/>
                    <a:gd name="connsiteX41" fmla="*/ 297964 w 1328763"/>
                    <a:gd name="connsiteY41" fmla="*/ 891434 h 2365228"/>
                    <a:gd name="connsiteX42" fmla="*/ 312478 w 1328763"/>
                    <a:gd name="connsiteY42" fmla="*/ 811605 h 2365228"/>
                    <a:gd name="connsiteX43" fmla="*/ 435850 w 1328763"/>
                    <a:gd name="connsiteY43" fmla="*/ 543091 h 2365228"/>
                    <a:gd name="connsiteX44" fmla="*/ 297964 w 1328763"/>
                    <a:gd name="connsiteY44" fmla="*/ 637434 h 2365228"/>
                    <a:gd name="connsiteX45" fmla="*/ 370536 w 1328763"/>
                    <a:gd name="connsiteY45" fmla="*/ 434234 h 2365228"/>
                    <a:gd name="connsiteX46" fmla="*/ 464878 w 1328763"/>
                    <a:gd name="connsiteY46" fmla="*/ 354405 h 2365228"/>
                    <a:gd name="connsiteX47" fmla="*/ 400714 w 1328763"/>
                    <a:gd name="connsiteY47" fmla="*/ 230458 h 2365228"/>
                    <a:gd name="connsiteX48" fmla="*/ 544707 w 1328763"/>
                    <a:gd name="connsiteY48" fmla="*/ 129434 h 2365228"/>
                    <a:gd name="connsiteX0" fmla="*/ 578735 w 1329672"/>
                    <a:gd name="connsiteY0" fmla="*/ 0 h 2365228"/>
                    <a:gd name="connsiteX1" fmla="*/ 677991 w 1329672"/>
                    <a:gd name="connsiteY1" fmla="*/ 71510 h 2365228"/>
                    <a:gd name="connsiteX2" fmla="*/ 842250 w 1329672"/>
                    <a:gd name="connsiteY2" fmla="*/ 100405 h 2365228"/>
                    <a:gd name="connsiteX3" fmla="*/ 646307 w 1329672"/>
                    <a:gd name="connsiteY3" fmla="*/ 332634 h 2365228"/>
                    <a:gd name="connsiteX4" fmla="*/ 978454 w 1329672"/>
                    <a:gd name="connsiteY4" fmla="*/ 390734 h 2365228"/>
                    <a:gd name="connsiteX5" fmla="*/ 805964 w 1329672"/>
                    <a:gd name="connsiteY5" fmla="*/ 680976 h 2365228"/>
                    <a:gd name="connsiteX6" fmla="*/ 759633 w 1329672"/>
                    <a:gd name="connsiteY6" fmla="*/ 814968 h 2365228"/>
                    <a:gd name="connsiteX7" fmla="*/ 884731 w 1329672"/>
                    <a:gd name="connsiteY7" fmla="*/ 922896 h 2365228"/>
                    <a:gd name="connsiteX8" fmla="*/ 936593 w 1329672"/>
                    <a:gd name="connsiteY8" fmla="*/ 1232519 h 2365228"/>
                    <a:gd name="connsiteX9" fmla="*/ 1069434 w 1329672"/>
                    <a:gd name="connsiteY9" fmla="*/ 1354829 h 2365228"/>
                    <a:gd name="connsiteX10" fmla="*/ 1074478 w 1329672"/>
                    <a:gd name="connsiteY10" fmla="*/ 1755034 h 2365228"/>
                    <a:gd name="connsiteX11" fmla="*/ 1213515 w 1329672"/>
                    <a:gd name="connsiteY11" fmla="*/ 1724368 h 2365228"/>
                    <a:gd name="connsiteX12" fmla="*/ 1328478 w 1329672"/>
                    <a:gd name="connsiteY12" fmla="*/ 1849376 h 2365228"/>
                    <a:gd name="connsiteX13" fmla="*/ 1263164 w 1329672"/>
                    <a:gd name="connsiteY13" fmla="*/ 2001776 h 2365228"/>
                    <a:gd name="connsiteX14" fmla="*/ 1103507 w 1329672"/>
                    <a:gd name="connsiteY14" fmla="*/ 2139662 h 2365228"/>
                    <a:gd name="connsiteX15" fmla="*/ 1139793 w 1329672"/>
                    <a:gd name="connsiteY15" fmla="*/ 2161434 h 2365228"/>
                    <a:gd name="connsiteX16" fmla="*/ 1241393 w 1329672"/>
                    <a:gd name="connsiteY16" fmla="*/ 2197719 h 2365228"/>
                    <a:gd name="connsiteX17" fmla="*/ 958364 w 1329672"/>
                    <a:gd name="connsiteY17" fmla="*/ 2321091 h 2365228"/>
                    <a:gd name="connsiteX18" fmla="*/ 740650 w 1329672"/>
                    <a:gd name="connsiteY18" fmla="*/ 2241262 h 2365228"/>
                    <a:gd name="connsiteX19" fmla="*/ 602764 w 1329672"/>
                    <a:gd name="connsiteY19" fmla="*/ 2299319 h 2365228"/>
                    <a:gd name="connsiteX20" fmla="*/ 493907 w 1329672"/>
                    <a:gd name="connsiteY20" fmla="*/ 2263034 h 2365228"/>
                    <a:gd name="connsiteX21" fmla="*/ 363278 w 1329672"/>
                    <a:gd name="connsiteY21" fmla="*/ 2234005 h 2365228"/>
                    <a:gd name="connsiteX22" fmla="*/ 297964 w 1329672"/>
                    <a:gd name="connsiteY22" fmla="*/ 2364634 h 2365228"/>
                    <a:gd name="connsiteX23" fmla="*/ 131050 w 1329672"/>
                    <a:gd name="connsiteY23" fmla="*/ 2284805 h 2365228"/>
                    <a:gd name="connsiteX24" fmla="*/ 421 w 1329672"/>
                    <a:gd name="connsiteY24" fmla="*/ 2342862 h 2365228"/>
                    <a:gd name="connsiteX25" fmla="*/ 174593 w 1329672"/>
                    <a:gd name="connsiteY25" fmla="*/ 2175948 h 2365228"/>
                    <a:gd name="connsiteX26" fmla="*/ 297964 w 1329672"/>
                    <a:gd name="connsiteY26" fmla="*/ 2059834 h 2365228"/>
                    <a:gd name="connsiteX27" fmla="*/ 479393 w 1329672"/>
                    <a:gd name="connsiteY27" fmla="*/ 2096119 h 2365228"/>
                    <a:gd name="connsiteX28" fmla="*/ 566478 w 1329672"/>
                    <a:gd name="connsiteY28" fmla="*/ 1987262 h 2365228"/>
                    <a:gd name="connsiteX29" fmla="*/ 377793 w 1329672"/>
                    <a:gd name="connsiteY29" fmla="*/ 2038062 h 2365228"/>
                    <a:gd name="connsiteX30" fmla="*/ 138307 w 1329672"/>
                    <a:gd name="connsiteY30" fmla="*/ 1892919 h 2365228"/>
                    <a:gd name="connsiteX31" fmla="*/ 377793 w 1329672"/>
                    <a:gd name="connsiteY31" fmla="*/ 1740519 h 2365228"/>
                    <a:gd name="connsiteX32" fmla="*/ 341507 w 1329672"/>
                    <a:gd name="connsiteY32" fmla="*/ 1566348 h 2365228"/>
                    <a:gd name="connsiteX33" fmla="*/ 501164 w 1329672"/>
                    <a:gd name="connsiteY33" fmla="*/ 1537319 h 2365228"/>
                    <a:gd name="connsiteX34" fmla="*/ 610021 w 1329672"/>
                    <a:gd name="connsiteY34" fmla="*/ 1501034 h 2365228"/>
                    <a:gd name="connsiteX35" fmla="*/ 639050 w 1329672"/>
                    <a:gd name="connsiteY35" fmla="*/ 1363148 h 2365228"/>
                    <a:gd name="connsiteX36" fmla="*/ 530193 w 1329672"/>
                    <a:gd name="connsiteY36" fmla="*/ 1152691 h 2365228"/>
                    <a:gd name="connsiteX37" fmla="*/ 639050 w 1329672"/>
                    <a:gd name="connsiteY37" fmla="*/ 1087376 h 2365228"/>
                    <a:gd name="connsiteX38" fmla="*/ 377793 w 1329672"/>
                    <a:gd name="connsiteY38" fmla="*/ 1043834 h 2365228"/>
                    <a:gd name="connsiteX39" fmla="*/ 450364 w 1329672"/>
                    <a:gd name="connsiteY39" fmla="*/ 855148 h 2365228"/>
                    <a:gd name="connsiteX40" fmla="*/ 399564 w 1329672"/>
                    <a:gd name="connsiteY40" fmla="*/ 710005 h 2365228"/>
                    <a:gd name="connsiteX41" fmla="*/ 297964 w 1329672"/>
                    <a:gd name="connsiteY41" fmla="*/ 891434 h 2365228"/>
                    <a:gd name="connsiteX42" fmla="*/ 312478 w 1329672"/>
                    <a:gd name="connsiteY42" fmla="*/ 811605 h 2365228"/>
                    <a:gd name="connsiteX43" fmla="*/ 435850 w 1329672"/>
                    <a:gd name="connsiteY43" fmla="*/ 543091 h 2365228"/>
                    <a:gd name="connsiteX44" fmla="*/ 297964 w 1329672"/>
                    <a:gd name="connsiteY44" fmla="*/ 637434 h 2365228"/>
                    <a:gd name="connsiteX45" fmla="*/ 370536 w 1329672"/>
                    <a:gd name="connsiteY45" fmla="*/ 434234 h 2365228"/>
                    <a:gd name="connsiteX46" fmla="*/ 464878 w 1329672"/>
                    <a:gd name="connsiteY46" fmla="*/ 354405 h 2365228"/>
                    <a:gd name="connsiteX47" fmla="*/ 400714 w 1329672"/>
                    <a:gd name="connsiteY47" fmla="*/ 230458 h 2365228"/>
                    <a:gd name="connsiteX48" fmla="*/ 544707 w 1329672"/>
                    <a:gd name="connsiteY48" fmla="*/ 129434 h 2365228"/>
                    <a:gd name="connsiteX0" fmla="*/ 578735 w 1329901"/>
                    <a:gd name="connsiteY0" fmla="*/ 0 h 2365228"/>
                    <a:gd name="connsiteX1" fmla="*/ 677991 w 1329901"/>
                    <a:gd name="connsiteY1" fmla="*/ 71510 h 2365228"/>
                    <a:gd name="connsiteX2" fmla="*/ 842250 w 1329901"/>
                    <a:gd name="connsiteY2" fmla="*/ 100405 h 2365228"/>
                    <a:gd name="connsiteX3" fmla="*/ 646307 w 1329901"/>
                    <a:gd name="connsiteY3" fmla="*/ 332634 h 2365228"/>
                    <a:gd name="connsiteX4" fmla="*/ 978454 w 1329901"/>
                    <a:gd name="connsiteY4" fmla="*/ 390734 h 2365228"/>
                    <a:gd name="connsiteX5" fmla="*/ 805964 w 1329901"/>
                    <a:gd name="connsiteY5" fmla="*/ 680976 h 2365228"/>
                    <a:gd name="connsiteX6" fmla="*/ 759633 w 1329901"/>
                    <a:gd name="connsiteY6" fmla="*/ 814968 h 2365228"/>
                    <a:gd name="connsiteX7" fmla="*/ 884731 w 1329901"/>
                    <a:gd name="connsiteY7" fmla="*/ 922896 h 2365228"/>
                    <a:gd name="connsiteX8" fmla="*/ 936593 w 1329901"/>
                    <a:gd name="connsiteY8" fmla="*/ 1232519 h 2365228"/>
                    <a:gd name="connsiteX9" fmla="*/ 1069434 w 1329901"/>
                    <a:gd name="connsiteY9" fmla="*/ 1354829 h 2365228"/>
                    <a:gd name="connsiteX10" fmla="*/ 1074478 w 1329901"/>
                    <a:gd name="connsiteY10" fmla="*/ 1755034 h 2365228"/>
                    <a:gd name="connsiteX11" fmla="*/ 1207939 w 1329901"/>
                    <a:gd name="connsiteY11" fmla="*/ 1746671 h 2365228"/>
                    <a:gd name="connsiteX12" fmla="*/ 1328478 w 1329901"/>
                    <a:gd name="connsiteY12" fmla="*/ 1849376 h 2365228"/>
                    <a:gd name="connsiteX13" fmla="*/ 1263164 w 1329901"/>
                    <a:gd name="connsiteY13" fmla="*/ 2001776 h 2365228"/>
                    <a:gd name="connsiteX14" fmla="*/ 1103507 w 1329901"/>
                    <a:gd name="connsiteY14" fmla="*/ 2139662 h 2365228"/>
                    <a:gd name="connsiteX15" fmla="*/ 1139793 w 1329901"/>
                    <a:gd name="connsiteY15" fmla="*/ 2161434 h 2365228"/>
                    <a:gd name="connsiteX16" fmla="*/ 1241393 w 1329901"/>
                    <a:gd name="connsiteY16" fmla="*/ 2197719 h 2365228"/>
                    <a:gd name="connsiteX17" fmla="*/ 958364 w 1329901"/>
                    <a:gd name="connsiteY17" fmla="*/ 2321091 h 2365228"/>
                    <a:gd name="connsiteX18" fmla="*/ 740650 w 1329901"/>
                    <a:gd name="connsiteY18" fmla="*/ 2241262 h 2365228"/>
                    <a:gd name="connsiteX19" fmla="*/ 602764 w 1329901"/>
                    <a:gd name="connsiteY19" fmla="*/ 2299319 h 2365228"/>
                    <a:gd name="connsiteX20" fmla="*/ 493907 w 1329901"/>
                    <a:gd name="connsiteY20" fmla="*/ 2263034 h 2365228"/>
                    <a:gd name="connsiteX21" fmla="*/ 363278 w 1329901"/>
                    <a:gd name="connsiteY21" fmla="*/ 2234005 h 2365228"/>
                    <a:gd name="connsiteX22" fmla="*/ 297964 w 1329901"/>
                    <a:gd name="connsiteY22" fmla="*/ 2364634 h 2365228"/>
                    <a:gd name="connsiteX23" fmla="*/ 131050 w 1329901"/>
                    <a:gd name="connsiteY23" fmla="*/ 2284805 h 2365228"/>
                    <a:gd name="connsiteX24" fmla="*/ 421 w 1329901"/>
                    <a:gd name="connsiteY24" fmla="*/ 2342862 h 2365228"/>
                    <a:gd name="connsiteX25" fmla="*/ 174593 w 1329901"/>
                    <a:gd name="connsiteY25" fmla="*/ 2175948 h 2365228"/>
                    <a:gd name="connsiteX26" fmla="*/ 297964 w 1329901"/>
                    <a:gd name="connsiteY26" fmla="*/ 2059834 h 2365228"/>
                    <a:gd name="connsiteX27" fmla="*/ 479393 w 1329901"/>
                    <a:gd name="connsiteY27" fmla="*/ 2096119 h 2365228"/>
                    <a:gd name="connsiteX28" fmla="*/ 566478 w 1329901"/>
                    <a:gd name="connsiteY28" fmla="*/ 1987262 h 2365228"/>
                    <a:gd name="connsiteX29" fmla="*/ 377793 w 1329901"/>
                    <a:gd name="connsiteY29" fmla="*/ 2038062 h 2365228"/>
                    <a:gd name="connsiteX30" fmla="*/ 138307 w 1329901"/>
                    <a:gd name="connsiteY30" fmla="*/ 1892919 h 2365228"/>
                    <a:gd name="connsiteX31" fmla="*/ 377793 w 1329901"/>
                    <a:gd name="connsiteY31" fmla="*/ 1740519 h 2365228"/>
                    <a:gd name="connsiteX32" fmla="*/ 341507 w 1329901"/>
                    <a:gd name="connsiteY32" fmla="*/ 1566348 h 2365228"/>
                    <a:gd name="connsiteX33" fmla="*/ 501164 w 1329901"/>
                    <a:gd name="connsiteY33" fmla="*/ 1537319 h 2365228"/>
                    <a:gd name="connsiteX34" fmla="*/ 610021 w 1329901"/>
                    <a:gd name="connsiteY34" fmla="*/ 1501034 h 2365228"/>
                    <a:gd name="connsiteX35" fmla="*/ 639050 w 1329901"/>
                    <a:gd name="connsiteY35" fmla="*/ 1363148 h 2365228"/>
                    <a:gd name="connsiteX36" fmla="*/ 530193 w 1329901"/>
                    <a:gd name="connsiteY36" fmla="*/ 1152691 h 2365228"/>
                    <a:gd name="connsiteX37" fmla="*/ 639050 w 1329901"/>
                    <a:gd name="connsiteY37" fmla="*/ 1087376 h 2365228"/>
                    <a:gd name="connsiteX38" fmla="*/ 377793 w 1329901"/>
                    <a:gd name="connsiteY38" fmla="*/ 1043834 h 2365228"/>
                    <a:gd name="connsiteX39" fmla="*/ 450364 w 1329901"/>
                    <a:gd name="connsiteY39" fmla="*/ 855148 h 2365228"/>
                    <a:gd name="connsiteX40" fmla="*/ 399564 w 1329901"/>
                    <a:gd name="connsiteY40" fmla="*/ 710005 h 2365228"/>
                    <a:gd name="connsiteX41" fmla="*/ 297964 w 1329901"/>
                    <a:gd name="connsiteY41" fmla="*/ 891434 h 2365228"/>
                    <a:gd name="connsiteX42" fmla="*/ 312478 w 1329901"/>
                    <a:gd name="connsiteY42" fmla="*/ 811605 h 2365228"/>
                    <a:gd name="connsiteX43" fmla="*/ 435850 w 1329901"/>
                    <a:gd name="connsiteY43" fmla="*/ 543091 h 2365228"/>
                    <a:gd name="connsiteX44" fmla="*/ 297964 w 1329901"/>
                    <a:gd name="connsiteY44" fmla="*/ 637434 h 2365228"/>
                    <a:gd name="connsiteX45" fmla="*/ 370536 w 1329901"/>
                    <a:gd name="connsiteY45" fmla="*/ 434234 h 2365228"/>
                    <a:gd name="connsiteX46" fmla="*/ 464878 w 1329901"/>
                    <a:gd name="connsiteY46" fmla="*/ 354405 h 2365228"/>
                    <a:gd name="connsiteX47" fmla="*/ 400714 w 1329901"/>
                    <a:gd name="connsiteY47" fmla="*/ 230458 h 2365228"/>
                    <a:gd name="connsiteX48" fmla="*/ 544707 w 1329901"/>
                    <a:gd name="connsiteY48" fmla="*/ 129434 h 2365228"/>
                    <a:gd name="connsiteX0" fmla="*/ 634351 w 1385517"/>
                    <a:gd name="connsiteY0" fmla="*/ 0 h 2365253"/>
                    <a:gd name="connsiteX1" fmla="*/ 733607 w 1385517"/>
                    <a:gd name="connsiteY1" fmla="*/ 71510 h 2365253"/>
                    <a:gd name="connsiteX2" fmla="*/ 897866 w 1385517"/>
                    <a:gd name="connsiteY2" fmla="*/ 100405 h 2365253"/>
                    <a:gd name="connsiteX3" fmla="*/ 701923 w 1385517"/>
                    <a:gd name="connsiteY3" fmla="*/ 332634 h 2365253"/>
                    <a:gd name="connsiteX4" fmla="*/ 1034070 w 1385517"/>
                    <a:gd name="connsiteY4" fmla="*/ 390734 h 2365253"/>
                    <a:gd name="connsiteX5" fmla="*/ 861580 w 1385517"/>
                    <a:gd name="connsiteY5" fmla="*/ 680976 h 2365253"/>
                    <a:gd name="connsiteX6" fmla="*/ 815249 w 1385517"/>
                    <a:gd name="connsiteY6" fmla="*/ 814968 h 2365253"/>
                    <a:gd name="connsiteX7" fmla="*/ 940347 w 1385517"/>
                    <a:gd name="connsiteY7" fmla="*/ 922896 h 2365253"/>
                    <a:gd name="connsiteX8" fmla="*/ 992209 w 1385517"/>
                    <a:gd name="connsiteY8" fmla="*/ 1232519 h 2365253"/>
                    <a:gd name="connsiteX9" fmla="*/ 1125050 w 1385517"/>
                    <a:gd name="connsiteY9" fmla="*/ 1354829 h 2365253"/>
                    <a:gd name="connsiteX10" fmla="*/ 1130094 w 1385517"/>
                    <a:gd name="connsiteY10" fmla="*/ 1755034 h 2365253"/>
                    <a:gd name="connsiteX11" fmla="*/ 1263555 w 1385517"/>
                    <a:gd name="connsiteY11" fmla="*/ 1746671 h 2365253"/>
                    <a:gd name="connsiteX12" fmla="*/ 1384094 w 1385517"/>
                    <a:gd name="connsiteY12" fmla="*/ 1849376 h 2365253"/>
                    <a:gd name="connsiteX13" fmla="*/ 1318780 w 1385517"/>
                    <a:gd name="connsiteY13" fmla="*/ 2001776 h 2365253"/>
                    <a:gd name="connsiteX14" fmla="*/ 1159123 w 1385517"/>
                    <a:gd name="connsiteY14" fmla="*/ 2139662 h 2365253"/>
                    <a:gd name="connsiteX15" fmla="*/ 1195409 w 1385517"/>
                    <a:gd name="connsiteY15" fmla="*/ 2161434 h 2365253"/>
                    <a:gd name="connsiteX16" fmla="*/ 1297009 w 1385517"/>
                    <a:gd name="connsiteY16" fmla="*/ 2197719 h 2365253"/>
                    <a:gd name="connsiteX17" fmla="*/ 1013980 w 1385517"/>
                    <a:gd name="connsiteY17" fmla="*/ 2321091 h 2365253"/>
                    <a:gd name="connsiteX18" fmla="*/ 796266 w 1385517"/>
                    <a:gd name="connsiteY18" fmla="*/ 2241262 h 2365253"/>
                    <a:gd name="connsiteX19" fmla="*/ 658380 w 1385517"/>
                    <a:gd name="connsiteY19" fmla="*/ 2299319 h 2365253"/>
                    <a:gd name="connsiteX20" fmla="*/ 549523 w 1385517"/>
                    <a:gd name="connsiteY20" fmla="*/ 2263034 h 2365253"/>
                    <a:gd name="connsiteX21" fmla="*/ 418894 w 1385517"/>
                    <a:gd name="connsiteY21" fmla="*/ 2234005 h 2365253"/>
                    <a:gd name="connsiteX22" fmla="*/ 353580 w 1385517"/>
                    <a:gd name="connsiteY22" fmla="*/ 2364634 h 2365253"/>
                    <a:gd name="connsiteX23" fmla="*/ 186666 w 1385517"/>
                    <a:gd name="connsiteY23" fmla="*/ 2284805 h 2365253"/>
                    <a:gd name="connsiteX24" fmla="*/ 281 w 1385517"/>
                    <a:gd name="connsiteY24" fmla="*/ 2320560 h 2365253"/>
                    <a:gd name="connsiteX25" fmla="*/ 230209 w 1385517"/>
                    <a:gd name="connsiteY25" fmla="*/ 2175948 h 2365253"/>
                    <a:gd name="connsiteX26" fmla="*/ 353580 w 1385517"/>
                    <a:gd name="connsiteY26" fmla="*/ 2059834 h 2365253"/>
                    <a:gd name="connsiteX27" fmla="*/ 535009 w 1385517"/>
                    <a:gd name="connsiteY27" fmla="*/ 2096119 h 2365253"/>
                    <a:gd name="connsiteX28" fmla="*/ 622094 w 1385517"/>
                    <a:gd name="connsiteY28" fmla="*/ 1987262 h 2365253"/>
                    <a:gd name="connsiteX29" fmla="*/ 433409 w 1385517"/>
                    <a:gd name="connsiteY29" fmla="*/ 2038062 h 2365253"/>
                    <a:gd name="connsiteX30" fmla="*/ 193923 w 1385517"/>
                    <a:gd name="connsiteY30" fmla="*/ 1892919 h 2365253"/>
                    <a:gd name="connsiteX31" fmla="*/ 433409 w 1385517"/>
                    <a:gd name="connsiteY31" fmla="*/ 1740519 h 2365253"/>
                    <a:gd name="connsiteX32" fmla="*/ 397123 w 1385517"/>
                    <a:gd name="connsiteY32" fmla="*/ 1566348 h 2365253"/>
                    <a:gd name="connsiteX33" fmla="*/ 556780 w 1385517"/>
                    <a:gd name="connsiteY33" fmla="*/ 1537319 h 2365253"/>
                    <a:gd name="connsiteX34" fmla="*/ 665637 w 1385517"/>
                    <a:gd name="connsiteY34" fmla="*/ 1501034 h 2365253"/>
                    <a:gd name="connsiteX35" fmla="*/ 694666 w 1385517"/>
                    <a:gd name="connsiteY35" fmla="*/ 1363148 h 2365253"/>
                    <a:gd name="connsiteX36" fmla="*/ 585809 w 1385517"/>
                    <a:gd name="connsiteY36" fmla="*/ 1152691 h 2365253"/>
                    <a:gd name="connsiteX37" fmla="*/ 694666 w 1385517"/>
                    <a:gd name="connsiteY37" fmla="*/ 1087376 h 2365253"/>
                    <a:gd name="connsiteX38" fmla="*/ 433409 w 1385517"/>
                    <a:gd name="connsiteY38" fmla="*/ 1043834 h 2365253"/>
                    <a:gd name="connsiteX39" fmla="*/ 505980 w 1385517"/>
                    <a:gd name="connsiteY39" fmla="*/ 855148 h 2365253"/>
                    <a:gd name="connsiteX40" fmla="*/ 455180 w 1385517"/>
                    <a:gd name="connsiteY40" fmla="*/ 710005 h 2365253"/>
                    <a:gd name="connsiteX41" fmla="*/ 353580 w 1385517"/>
                    <a:gd name="connsiteY41" fmla="*/ 891434 h 2365253"/>
                    <a:gd name="connsiteX42" fmla="*/ 368094 w 1385517"/>
                    <a:gd name="connsiteY42" fmla="*/ 811605 h 2365253"/>
                    <a:gd name="connsiteX43" fmla="*/ 491466 w 1385517"/>
                    <a:gd name="connsiteY43" fmla="*/ 543091 h 2365253"/>
                    <a:gd name="connsiteX44" fmla="*/ 353580 w 1385517"/>
                    <a:gd name="connsiteY44" fmla="*/ 637434 h 2365253"/>
                    <a:gd name="connsiteX45" fmla="*/ 426152 w 1385517"/>
                    <a:gd name="connsiteY45" fmla="*/ 434234 h 2365253"/>
                    <a:gd name="connsiteX46" fmla="*/ 520494 w 1385517"/>
                    <a:gd name="connsiteY46" fmla="*/ 354405 h 2365253"/>
                    <a:gd name="connsiteX47" fmla="*/ 456330 w 1385517"/>
                    <a:gd name="connsiteY47" fmla="*/ 230458 h 2365253"/>
                    <a:gd name="connsiteX48" fmla="*/ 600323 w 1385517"/>
                    <a:gd name="connsiteY48" fmla="*/ 129434 h 2365253"/>
                    <a:gd name="connsiteX0" fmla="*/ 634115 w 1385281"/>
                    <a:gd name="connsiteY0" fmla="*/ 0 h 2365339"/>
                    <a:gd name="connsiteX1" fmla="*/ 733371 w 1385281"/>
                    <a:gd name="connsiteY1" fmla="*/ 71510 h 2365339"/>
                    <a:gd name="connsiteX2" fmla="*/ 897630 w 1385281"/>
                    <a:gd name="connsiteY2" fmla="*/ 100405 h 2365339"/>
                    <a:gd name="connsiteX3" fmla="*/ 701687 w 1385281"/>
                    <a:gd name="connsiteY3" fmla="*/ 332634 h 2365339"/>
                    <a:gd name="connsiteX4" fmla="*/ 1033834 w 1385281"/>
                    <a:gd name="connsiteY4" fmla="*/ 390734 h 2365339"/>
                    <a:gd name="connsiteX5" fmla="*/ 861344 w 1385281"/>
                    <a:gd name="connsiteY5" fmla="*/ 680976 h 2365339"/>
                    <a:gd name="connsiteX6" fmla="*/ 815013 w 1385281"/>
                    <a:gd name="connsiteY6" fmla="*/ 814968 h 2365339"/>
                    <a:gd name="connsiteX7" fmla="*/ 940111 w 1385281"/>
                    <a:gd name="connsiteY7" fmla="*/ 922896 h 2365339"/>
                    <a:gd name="connsiteX8" fmla="*/ 991973 w 1385281"/>
                    <a:gd name="connsiteY8" fmla="*/ 1232519 h 2365339"/>
                    <a:gd name="connsiteX9" fmla="*/ 1124814 w 1385281"/>
                    <a:gd name="connsiteY9" fmla="*/ 1354829 h 2365339"/>
                    <a:gd name="connsiteX10" fmla="*/ 1129858 w 1385281"/>
                    <a:gd name="connsiteY10" fmla="*/ 1755034 h 2365339"/>
                    <a:gd name="connsiteX11" fmla="*/ 1263319 w 1385281"/>
                    <a:gd name="connsiteY11" fmla="*/ 1746671 h 2365339"/>
                    <a:gd name="connsiteX12" fmla="*/ 1383858 w 1385281"/>
                    <a:gd name="connsiteY12" fmla="*/ 1849376 h 2365339"/>
                    <a:gd name="connsiteX13" fmla="*/ 1318544 w 1385281"/>
                    <a:gd name="connsiteY13" fmla="*/ 2001776 h 2365339"/>
                    <a:gd name="connsiteX14" fmla="*/ 1158887 w 1385281"/>
                    <a:gd name="connsiteY14" fmla="*/ 2139662 h 2365339"/>
                    <a:gd name="connsiteX15" fmla="*/ 1195173 w 1385281"/>
                    <a:gd name="connsiteY15" fmla="*/ 2161434 h 2365339"/>
                    <a:gd name="connsiteX16" fmla="*/ 1296773 w 1385281"/>
                    <a:gd name="connsiteY16" fmla="*/ 2197719 h 2365339"/>
                    <a:gd name="connsiteX17" fmla="*/ 1013744 w 1385281"/>
                    <a:gd name="connsiteY17" fmla="*/ 2321091 h 2365339"/>
                    <a:gd name="connsiteX18" fmla="*/ 796030 w 1385281"/>
                    <a:gd name="connsiteY18" fmla="*/ 2241262 h 2365339"/>
                    <a:gd name="connsiteX19" fmla="*/ 658144 w 1385281"/>
                    <a:gd name="connsiteY19" fmla="*/ 2299319 h 2365339"/>
                    <a:gd name="connsiteX20" fmla="*/ 549287 w 1385281"/>
                    <a:gd name="connsiteY20" fmla="*/ 2263034 h 2365339"/>
                    <a:gd name="connsiteX21" fmla="*/ 418658 w 1385281"/>
                    <a:gd name="connsiteY21" fmla="*/ 2234005 h 2365339"/>
                    <a:gd name="connsiteX22" fmla="*/ 353344 w 1385281"/>
                    <a:gd name="connsiteY22" fmla="*/ 2364634 h 2365339"/>
                    <a:gd name="connsiteX23" fmla="*/ 211520 w 1385281"/>
                    <a:gd name="connsiteY23" fmla="*/ 2287592 h 2365339"/>
                    <a:gd name="connsiteX24" fmla="*/ 45 w 1385281"/>
                    <a:gd name="connsiteY24" fmla="*/ 2320560 h 2365339"/>
                    <a:gd name="connsiteX25" fmla="*/ 229973 w 1385281"/>
                    <a:gd name="connsiteY25" fmla="*/ 2175948 h 2365339"/>
                    <a:gd name="connsiteX26" fmla="*/ 353344 w 1385281"/>
                    <a:gd name="connsiteY26" fmla="*/ 2059834 h 2365339"/>
                    <a:gd name="connsiteX27" fmla="*/ 534773 w 1385281"/>
                    <a:gd name="connsiteY27" fmla="*/ 2096119 h 2365339"/>
                    <a:gd name="connsiteX28" fmla="*/ 621858 w 1385281"/>
                    <a:gd name="connsiteY28" fmla="*/ 1987262 h 2365339"/>
                    <a:gd name="connsiteX29" fmla="*/ 433173 w 1385281"/>
                    <a:gd name="connsiteY29" fmla="*/ 2038062 h 2365339"/>
                    <a:gd name="connsiteX30" fmla="*/ 193687 w 1385281"/>
                    <a:gd name="connsiteY30" fmla="*/ 1892919 h 2365339"/>
                    <a:gd name="connsiteX31" fmla="*/ 433173 w 1385281"/>
                    <a:gd name="connsiteY31" fmla="*/ 1740519 h 2365339"/>
                    <a:gd name="connsiteX32" fmla="*/ 396887 w 1385281"/>
                    <a:gd name="connsiteY32" fmla="*/ 1566348 h 2365339"/>
                    <a:gd name="connsiteX33" fmla="*/ 556544 w 1385281"/>
                    <a:gd name="connsiteY33" fmla="*/ 1537319 h 2365339"/>
                    <a:gd name="connsiteX34" fmla="*/ 665401 w 1385281"/>
                    <a:gd name="connsiteY34" fmla="*/ 1501034 h 2365339"/>
                    <a:gd name="connsiteX35" fmla="*/ 694430 w 1385281"/>
                    <a:gd name="connsiteY35" fmla="*/ 1363148 h 2365339"/>
                    <a:gd name="connsiteX36" fmla="*/ 585573 w 1385281"/>
                    <a:gd name="connsiteY36" fmla="*/ 1152691 h 2365339"/>
                    <a:gd name="connsiteX37" fmla="*/ 694430 w 1385281"/>
                    <a:gd name="connsiteY37" fmla="*/ 1087376 h 2365339"/>
                    <a:gd name="connsiteX38" fmla="*/ 433173 w 1385281"/>
                    <a:gd name="connsiteY38" fmla="*/ 1043834 h 2365339"/>
                    <a:gd name="connsiteX39" fmla="*/ 505744 w 1385281"/>
                    <a:gd name="connsiteY39" fmla="*/ 855148 h 2365339"/>
                    <a:gd name="connsiteX40" fmla="*/ 454944 w 1385281"/>
                    <a:gd name="connsiteY40" fmla="*/ 710005 h 2365339"/>
                    <a:gd name="connsiteX41" fmla="*/ 353344 w 1385281"/>
                    <a:gd name="connsiteY41" fmla="*/ 891434 h 2365339"/>
                    <a:gd name="connsiteX42" fmla="*/ 367858 w 1385281"/>
                    <a:gd name="connsiteY42" fmla="*/ 811605 h 2365339"/>
                    <a:gd name="connsiteX43" fmla="*/ 491230 w 1385281"/>
                    <a:gd name="connsiteY43" fmla="*/ 543091 h 2365339"/>
                    <a:gd name="connsiteX44" fmla="*/ 353344 w 1385281"/>
                    <a:gd name="connsiteY44" fmla="*/ 637434 h 2365339"/>
                    <a:gd name="connsiteX45" fmla="*/ 425916 w 1385281"/>
                    <a:gd name="connsiteY45" fmla="*/ 434234 h 2365339"/>
                    <a:gd name="connsiteX46" fmla="*/ 520258 w 1385281"/>
                    <a:gd name="connsiteY46" fmla="*/ 354405 h 2365339"/>
                    <a:gd name="connsiteX47" fmla="*/ 456094 w 1385281"/>
                    <a:gd name="connsiteY47" fmla="*/ 230458 h 2365339"/>
                    <a:gd name="connsiteX48" fmla="*/ 600087 w 1385281"/>
                    <a:gd name="connsiteY48" fmla="*/ 129434 h 2365339"/>
                    <a:gd name="connsiteX0" fmla="*/ 637405 w 1388571"/>
                    <a:gd name="connsiteY0" fmla="*/ 0 h 2365360"/>
                    <a:gd name="connsiteX1" fmla="*/ 736661 w 1388571"/>
                    <a:gd name="connsiteY1" fmla="*/ 71510 h 2365360"/>
                    <a:gd name="connsiteX2" fmla="*/ 900920 w 1388571"/>
                    <a:gd name="connsiteY2" fmla="*/ 100405 h 2365360"/>
                    <a:gd name="connsiteX3" fmla="*/ 704977 w 1388571"/>
                    <a:gd name="connsiteY3" fmla="*/ 332634 h 2365360"/>
                    <a:gd name="connsiteX4" fmla="*/ 1037124 w 1388571"/>
                    <a:gd name="connsiteY4" fmla="*/ 390734 h 2365360"/>
                    <a:gd name="connsiteX5" fmla="*/ 864634 w 1388571"/>
                    <a:gd name="connsiteY5" fmla="*/ 680976 h 2365360"/>
                    <a:gd name="connsiteX6" fmla="*/ 818303 w 1388571"/>
                    <a:gd name="connsiteY6" fmla="*/ 814968 h 2365360"/>
                    <a:gd name="connsiteX7" fmla="*/ 943401 w 1388571"/>
                    <a:gd name="connsiteY7" fmla="*/ 922896 h 2365360"/>
                    <a:gd name="connsiteX8" fmla="*/ 995263 w 1388571"/>
                    <a:gd name="connsiteY8" fmla="*/ 1232519 h 2365360"/>
                    <a:gd name="connsiteX9" fmla="*/ 1128104 w 1388571"/>
                    <a:gd name="connsiteY9" fmla="*/ 1354829 h 2365360"/>
                    <a:gd name="connsiteX10" fmla="*/ 1133148 w 1388571"/>
                    <a:gd name="connsiteY10" fmla="*/ 1755034 h 2365360"/>
                    <a:gd name="connsiteX11" fmla="*/ 1266609 w 1388571"/>
                    <a:gd name="connsiteY11" fmla="*/ 1746671 h 2365360"/>
                    <a:gd name="connsiteX12" fmla="*/ 1387148 w 1388571"/>
                    <a:gd name="connsiteY12" fmla="*/ 1849376 h 2365360"/>
                    <a:gd name="connsiteX13" fmla="*/ 1321834 w 1388571"/>
                    <a:gd name="connsiteY13" fmla="*/ 2001776 h 2365360"/>
                    <a:gd name="connsiteX14" fmla="*/ 1162177 w 1388571"/>
                    <a:gd name="connsiteY14" fmla="*/ 2139662 h 2365360"/>
                    <a:gd name="connsiteX15" fmla="*/ 1198463 w 1388571"/>
                    <a:gd name="connsiteY15" fmla="*/ 2161434 h 2365360"/>
                    <a:gd name="connsiteX16" fmla="*/ 1300063 w 1388571"/>
                    <a:gd name="connsiteY16" fmla="*/ 2197719 h 2365360"/>
                    <a:gd name="connsiteX17" fmla="*/ 1017034 w 1388571"/>
                    <a:gd name="connsiteY17" fmla="*/ 2321091 h 2365360"/>
                    <a:gd name="connsiteX18" fmla="*/ 799320 w 1388571"/>
                    <a:gd name="connsiteY18" fmla="*/ 2241262 h 2365360"/>
                    <a:gd name="connsiteX19" fmla="*/ 661434 w 1388571"/>
                    <a:gd name="connsiteY19" fmla="*/ 2299319 h 2365360"/>
                    <a:gd name="connsiteX20" fmla="*/ 552577 w 1388571"/>
                    <a:gd name="connsiteY20" fmla="*/ 2263034 h 2365360"/>
                    <a:gd name="connsiteX21" fmla="*/ 421948 w 1388571"/>
                    <a:gd name="connsiteY21" fmla="*/ 2234005 h 2365360"/>
                    <a:gd name="connsiteX22" fmla="*/ 356634 w 1388571"/>
                    <a:gd name="connsiteY22" fmla="*/ 2364634 h 2365360"/>
                    <a:gd name="connsiteX23" fmla="*/ 214810 w 1388571"/>
                    <a:gd name="connsiteY23" fmla="*/ 2287592 h 2365360"/>
                    <a:gd name="connsiteX24" fmla="*/ 104669 w 1388571"/>
                    <a:gd name="connsiteY24" fmla="*/ 2305559 h 2365360"/>
                    <a:gd name="connsiteX25" fmla="*/ 3335 w 1388571"/>
                    <a:gd name="connsiteY25" fmla="*/ 2320560 h 2365360"/>
                    <a:gd name="connsiteX26" fmla="*/ 233263 w 1388571"/>
                    <a:gd name="connsiteY26" fmla="*/ 2175948 h 2365360"/>
                    <a:gd name="connsiteX27" fmla="*/ 356634 w 1388571"/>
                    <a:gd name="connsiteY27" fmla="*/ 2059834 h 2365360"/>
                    <a:gd name="connsiteX28" fmla="*/ 538063 w 1388571"/>
                    <a:gd name="connsiteY28" fmla="*/ 2096119 h 2365360"/>
                    <a:gd name="connsiteX29" fmla="*/ 625148 w 1388571"/>
                    <a:gd name="connsiteY29" fmla="*/ 1987262 h 2365360"/>
                    <a:gd name="connsiteX30" fmla="*/ 436463 w 1388571"/>
                    <a:gd name="connsiteY30" fmla="*/ 2038062 h 2365360"/>
                    <a:gd name="connsiteX31" fmla="*/ 196977 w 1388571"/>
                    <a:gd name="connsiteY31" fmla="*/ 1892919 h 2365360"/>
                    <a:gd name="connsiteX32" fmla="*/ 436463 w 1388571"/>
                    <a:gd name="connsiteY32" fmla="*/ 1740519 h 2365360"/>
                    <a:gd name="connsiteX33" fmla="*/ 400177 w 1388571"/>
                    <a:gd name="connsiteY33" fmla="*/ 1566348 h 2365360"/>
                    <a:gd name="connsiteX34" fmla="*/ 559834 w 1388571"/>
                    <a:gd name="connsiteY34" fmla="*/ 1537319 h 2365360"/>
                    <a:gd name="connsiteX35" fmla="*/ 668691 w 1388571"/>
                    <a:gd name="connsiteY35" fmla="*/ 1501034 h 2365360"/>
                    <a:gd name="connsiteX36" fmla="*/ 697720 w 1388571"/>
                    <a:gd name="connsiteY36" fmla="*/ 1363148 h 2365360"/>
                    <a:gd name="connsiteX37" fmla="*/ 588863 w 1388571"/>
                    <a:gd name="connsiteY37" fmla="*/ 1152691 h 2365360"/>
                    <a:gd name="connsiteX38" fmla="*/ 697720 w 1388571"/>
                    <a:gd name="connsiteY38" fmla="*/ 1087376 h 2365360"/>
                    <a:gd name="connsiteX39" fmla="*/ 436463 w 1388571"/>
                    <a:gd name="connsiteY39" fmla="*/ 1043834 h 2365360"/>
                    <a:gd name="connsiteX40" fmla="*/ 509034 w 1388571"/>
                    <a:gd name="connsiteY40" fmla="*/ 855148 h 2365360"/>
                    <a:gd name="connsiteX41" fmla="*/ 458234 w 1388571"/>
                    <a:gd name="connsiteY41" fmla="*/ 710005 h 2365360"/>
                    <a:gd name="connsiteX42" fmla="*/ 356634 w 1388571"/>
                    <a:gd name="connsiteY42" fmla="*/ 891434 h 2365360"/>
                    <a:gd name="connsiteX43" fmla="*/ 371148 w 1388571"/>
                    <a:gd name="connsiteY43" fmla="*/ 811605 h 2365360"/>
                    <a:gd name="connsiteX44" fmla="*/ 494520 w 1388571"/>
                    <a:gd name="connsiteY44" fmla="*/ 543091 h 2365360"/>
                    <a:gd name="connsiteX45" fmla="*/ 356634 w 1388571"/>
                    <a:gd name="connsiteY45" fmla="*/ 637434 h 2365360"/>
                    <a:gd name="connsiteX46" fmla="*/ 429206 w 1388571"/>
                    <a:gd name="connsiteY46" fmla="*/ 434234 h 2365360"/>
                    <a:gd name="connsiteX47" fmla="*/ 523548 w 1388571"/>
                    <a:gd name="connsiteY47" fmla="*/ 354405 h 2365360"/>
                    <a:gd name="connsiteX48" fmla="*/ 459384 w 1388571"/>
                    <a:gd name="connsiteY48" fmla="*/ 230458 h 2365360"/>
                    <a:gd name="connsiteX49" fmla="*/ 603377 w 1388571"/>
                    <a:gd name="connsiteY49" fmla="*/ 129434 h 2365360"/>
                    <a:gd name="connsiteX0" fmla="*/ 639159 w 1390325"/>
                    <a:gd name="connsiteY0" fmla="*/ 0 h 2365308"/>
                    <a:gd name="connsiteX1" fmla="*/ 738415 w 1390325"/>
                    <a:gd name="connsiteY1" fmla="*/ 71510 h 2365308"/>
                    <a:gd name="connsiteX2" fmla="*/ 902674 w 1390325"/>
                    <a:gd name="connsiteY2" fmla="*/ 100405 h 2365308"/>
                    <a:gd name="connsiteX3" fmla="*/ 706731 w 1390325"/>
                    <a:gd name="connsiteY3" fmla="*/ 332634 h 2365308"/>
                    <a:gd name="connsiteX4" fmla="*/ 1038878 w 1390325"/>
                    <a:gd name="connsiteY4" fmla="*/ 390734 h 2365308"/>
                    <a:gd name="connsiteX5" fmla="*/ 866388 w 1390325"/>
                    <a:gd name="connsiteY5" fmla="*/ 680976 h 2365308"/>
                    <a:gd name="connsiteX6" fmla="*/ 820057 w 1390325"/>
                    <a:gd name="connsiteY6" fmla="*/ 814968 h 2365308"/>
                    <a:gd name="connsiteX7" fmla="*/ 945155 w 1390325"/>
                    <a:gd name="connsiteY7" fmla="*/ 922896 h 2365308"/>
                    <a:gd name="connsiteX8" fmla="*/ 997017 w 1390325"/>
                    <a:gd name="connsiteY8" fmla="*/ 1232519 h 2365308"/>
                    <a:gd name="connsiteX9" fmla="*/ 1129858 w 1390325"/>
                    <a:gd name="connsiteY9" fmla="*/ 1354829 h 2365308"/>
                    <a:gd name="connsiteX10" fmla="*/ 1134902 w 1390325"/>
                    <a:gd name="connsiteY10" fmla="*/ 1755034 h 2365308"/>
                    <a:gd name="connsiteX11" fmla="*/ 1268363 w 1390325"/>
                    <a:gd name="connsiteY11" fmla="*/ 1746671 h 2365308"/>
                    <a:gd name="connsiteX12" fmla="*/ 1388902 w 1390325"/>
                    <a:gd name="connsiteY12" fmla="*/ 1849376 h 2365308"/>
                    <a:gd name="connsiteX13" fmla="*/ 1323588 w 1390325"/>
                    <a:gd name="connsiteY13" fmla="*/ 2001776 h 2365308"/>
                    <a:gd name="connsiteX14" fmla="*/ 1163931 w 1390325"/>
                    <a:gd name="connsiteY14" fmla="*/ 2139662 h 2365308"/>
                    <a:gd name="connsiteX15" fmla="*/ 1200217 w 1390325"/>
                    <a:gd name="connsiteY15" fmla="*/ 2161434 h 2365308"/>
                    <a:gd name="connsiteX16" fmla="*/ 1301817 w 1390325"/>
                    <a:gd name="connsiteY16" fmla="*/ 2197719 h 2365308"/>
                    <a:gd name="connsiteX17" fmla="*/ 1018788 w 1390325"/>
                    <a:gd name="connsiteY17" fmla="*/ 2321091 h 2365308"/>
                    <a:gd name="connsiteX18" fmla="*/ 801074 w 1390325"/>
                    <a:gd name="connsiteY18" fmla="*/ 2241262 h 2365308"/>
                    <a:gd name="connsiteX19" fmla="*/ 663188 w 1390325"/>
                    <a:gd name="connsiteY19" fmla="*/ 2299319 h 2365308"/>
                    <a:gd name="connsiteX20" fmla="*/ 554331 w 1390325"/>
                    <a:gd name="connsiteY20" fmla="*/ 2263034 h 2365308"/>
                    <a:gd name="connsiteX21" fmla="*/ 423702 w 1390325"/>
                    <a:gd name="connsiteY21" fmla="*/ 2234005 h 2365308"/>
                    <a:gd name="connsiteX22" fmla="*/ 358388 w 1390325"/>
                    <a:gd name="connsiteY22" fmla="*/ 2364634 h 2365308"/>
                    <a:gd name="connsiteX23" fmla="*/ 216564 w 1390325"/>
                    <a:gd name="connsiteY23" fmla="*/ 2287592 h 2365308"/>
                    <a:gd name="connsiteX24" fmla="*/ 86908 w 1390325"/>
                    <a:gd name="connsiteY24" fmla="*/ 2344588 h 2365308"/>
                    <a:gd name="connsiteX25" fmla="*/ 5089 w 1390325"/>
                    <a:gd name="connsiteY25" fmla="*/ 2320560 h 2365308"/>
                    <a:gd name="connsiteX26" fmla="*/ 235017 w 1390325"/>
                    <a:gd name="connsiteY26" fmla="*/ 2175948 h 2365308"/>
                    <a:gd name="connsiteX27" fmla="*/ 358388 w 1390325"/>
                    <a:gd name="connsiteY27" fmla="*/ 2059834 h 2365308"/>
                    <a:gd name="connsiteX28" fmla="*/ 539817 w 1390325"/>
                    <a:gd name="connsiteY28" fmla="*/ 2096119 h 2365308"/>
                    <a:gd name="connsiteX29" fmla="*/ 626902 w 1390325"/>
                    <a:gd name="connsiteY29" fmla="*/ 1987262 h 2365308"/>
                    <a:gd name="connsiteX30" fmla="*/ 438217 w 1390325"/>
                    <a:gd name="connsiteY30" fmla="*/ 2038062 h 2365308"/>
                    <a:gd name="connsiteX31" fmla="*/ 198731 w 1390325"/>
                    <a:gd name="connsiteY31" fmla="*/ 1892919 h 2365308"/>
                    <a:gd name="connsiteX32" fmla="*/ 438217 w 1390325"/>
                    <a:gd name="connsiteY32" fmla="*/ 1740519 h 2365308"/>
                    <a:gd name="connsiteX33" fmla="*/ 401931 w 1390325"/>
                    <a:gd name="connsiteY33" fmla="*/ 1566348 h 2365308"/>
                    <a:gd name="connsiteX34" fmla="*/ 561588 w 1390325"/>
                    <a:gd name="connsiteY34" fmla="*/ 1537319 h 2365308"/>
                    <a:gd name="connsiteX35" fmla="*/ 670445 w 1390325"/>
                    <a:gd name="connsiteY35" fmla="*/ 1501034 h 2365308"/>
                    <a:gd name="connsiteX36" fmla="*/ 699474 w 1390325"/>
                    <a:gd name="connsiteY36" fmla="*/ 1363148 h 2365308"/>
                    <a:gd name="connsiteX37" fmla="*/ 590617 w 1390325"/>
                    <a:gd name="connsiteY37" fmla="*/ 1152691 h 2365308"/>
                    <a:gd name="connsiteX38" fmla="*/ 699474 w 1390325"/>
                    <a:gd name="connsiteY38" fmla="*/ 1087376 h 2365308"/>
                    <a:gd name="connsiteX39" fmla="*/ 438217 w 1390325"/>
                    <a:gd name="connsiteY39" fmla="*/ 1043834 h 2365308"/>
                    <a:gd name="connsiteX40" fmla="*/ 510788 w 1390325"/>
                    <a:gd name="connsiteY40" fmla="*/ 855148 h 2365308"/>
                    <a:gd name="connsiteX41" fmla="*/ 459988 w 1390325"/>
                    <a:gd name="connsiteY41" fmla="*/ 710005 h 2365308"/>
                    <a:gd name="connsiteX42" fmla="*/ 358388 w 1390325"/>
                    <a:gd name="connsiteY42" fmla="*/ 891434 h 2365308"/>
                    <a:gd name="connsiteX43" fmla="*/ 372902 w 1390325"/>
                    <a:gd name="connsiteY43" fmla="*/ 811605 h 2365308"/>
                    <a:gd name="connsiteX44" fmla="*/ 496274 w 1390325"/>
                    <a:gd name="connsiteY44" fmla="*/ 543091 h 2365308"/>
                    <a:gd name="connsiteX45" fmla="*/ 358388 w 1390325"/>
                    <a:gd name="connsiteY45" fmla="*/ 637434 h 2365308"/>
                    <a:gd name="connsiteX46" fmla="*/ 430960 w 1390325"/>
                    <a:gd name="connsiteY46" fmla="*/ 434234 h 2365308"/>
                    <a:gd name="connsiteX47" fmla="*/ 525302 w 1390325"/>
                    <a:gd name="connsiteY47" fmla="*/ 354405 h 2365308"/>
                    <a:gd name="connsiteX48" fmla="*/ 461138 w 1390325"/>
                    <a:gd name="connsiteY48" fmla="*/ 230458 h 2365308"/>
                    <a:gd name="connsiteX49" fmla="*/ 605131 w 1390325"/>
                    <a:gd name="connsiteY49" fmla="*/ 129434 h 2365308"/>
                    <a:gd name="connsiteX0" fmla="*/ 639159 w 1390325"/>
                    <a:gd name="connsiteY0" fmla="*/ 0 h 2365308"/>
                    <a:gd name="connsiteX1" fmla="*/ 738415 w 1390325"/>
                    <a:gd name="connsiteY1" fmla="*/ 71510 h 2365308"/>
                    <a:gd name="connsiteX2" fmla="*/ 902674 w 1390325"/>
                    <a:gd name="connsiteY2" fmla="*/ 100405 h 2365308"/>
                    <a:gd name="connsiteX3" fmla="*/ 706731 w 1390325"/>
                    <a:gd name="connsiteY3" fmla="*/ 332634 h 2365308"/>
                    <a:gd name="connsiteX4" fmla="*/ 1038878 w 1390325"/>
                    <a:gd name="connsiteY4" fmla="*/ 390734 h 2365308"/>
                    <a:gd name="connsiteX5" fmla="*/ 866388 w 1390325"/>
                    <a:gd name="connsiteY5" fmla="*/ 680976 h 2365308"/>
                    <a:gd name="connsiteX6" fmla="*/ 820057 w 1390325"/>
                    <a:gd name="connsiteY6" fmla="*/ 814968 h 2365308"/>
                    <a:gd name="connsiteX7" fmla="*/ 945155 w 1390325"/>
                    <a:gd name="connsiteY7" fmla="*/ 922896 h 2365308"/>
                    <a:gd name="connsiteX8" fmla="*/ 997017 w 1390325"/>
                    <a:gd name="connsiteY8" fmla="*/ 1232519 h 2365308"/>
                    <a:gd name="connsiteX9" fmla="*/ 1129858 w 1390325"/>
                    <a:gd name="connsiteY9" fmla="*/ 1354829 h 2365308"/>
                    <a:gd name="connsiteX10" fmla="*/ 1134902 w 1390325"/>
                    <a:gd name="connsiteY10" fmla="*/ 1755034 h 2365308"/>
                    <a:gd name="connsiteX11" fmla="*/ 1268363 w 1390325"/>
                    <a:gd name="connsiteY11" fmla="*/ 1746671 h 2365308"/>
                    <a:gd name="connsiteX12" fmla="*/ 1388902 w 1390325"/>
                    <a:gd name="connsiteY12" fmla="*/ 1849376 h 2365308"/>
                    <a:gd name="connsiteX13" fmla="*/ 1323588 w 1390325"/>
                    <a:gd name="connsiteY13" fmla="*/ 2001776 h 2365308"/>
                    <a:gd name="connsiteX14" fmla="*/ 1163931 w 1390325"/>
                    <a:gd name="connsiteY14" fmla="*/ 2139662 h 2365308"/>
                    <a:gd name="connsiteX15" fmla="*/ 1200217 w 1390325"/>
                    <a:gd name="connsiteY15" fmla="*/ 2161434 h 2365308"/>
                    <a:gd name="connsiteX16" fmla="*/ 1301817 w 1390325"/>
                    <a:gd name="connsiteY16" fmla="*/ 2197719 h 2365308"/>
                    <a:gd name="connsiteX17" fmla="*/ 1018788 w 1390325"/>
                    <a:gd name="connsiteY17" fmla="*/ 2321091 h 2365308"/>
                    <a:gd name="connsiteX18" fmla="*/ 801074 w 1390325"/>
                    <a:gd name="connsiteY18" fmla="*/ 2241262 h 2365308"/>
                    <a:gd name="connsiteX19" fmla="*/ 663188 w 1390325"/>
                    <a:gd name="connsiteY19" fmla="*/ 2299319 h 2365308"/>
                    <a:gd name="connsiteX20" fmla="*/ 554331 w 1390325"/>
                    <a:gd name="connsiteY20" fmla="*/ 2263034 h 2365308"/>
                    <a:gd name="connsiteX21" fmla="*/ 423702 w 1390325"/>
                    <a:gd name="connsiteY21" fmla="*/ 2234005 h 2365308"/>
                    <a:gd name="connsiteX22" fmla="*/ 358388 w 1390325"/>
                    <a:gd name="connsiteY22" fmla="*/ 2364634 h 2365308"/>
                    <a:gd name="connsiteX23" fmla="*/ 216564 w 1390325"/>
                    <a:gd name="connsiteY23" fmla="*/ 2287592 h 2365308"/>
                    <a:gd name="connsiteX24" fmla="*/ 86908 w 1390325"/>
                    <a:gd name="connsiteY24" fmla="*/ 2344588 h 2365308"/>
                    <a:gd name="connsiteX25" fmla="*/ 5089 w 1390325"/>
                    <a:gd name="connsiteY25" fmla="*/ 2320560 h 2365308"/>
                    <a:gd name="connsiteX26" fmla="*/ 235017 w 1390325"/>
                    <a:gd name="connsiteY26" fmla="*/ 2175948 h 2365308"/>
                    <a:gd name="connsiteX27" fmla="*/ 358388 w 1390325"/>
                    <a:gd name="connsiteY27" fmla="*/ 2059834 h 2365308"/>
                    <a:gd name="connsiteX28" fmla="*/ 539817 w 1390325"/>
                    <a:gd name="connsiteY28" fmla="*/ 2096119 h 2365308"/>
                    <a:gd name="connsiteX29" fmla="*/ 626902 w 1390325"/>
                    <a:gd name="connsiteY29" fmla="*/ 1987262 h 2365308"/>
                    <a:gd name="connsiteX30" fmla="*/ 438217 w 1390325"/>
                    <a:gd name="connsiteY30" fmla="*/ 2038062 h 2365308"/>
                    <a:gd name="connsiteX31" fmla="*/ 187580 w 1390325"/>
                    <a:gd name="connsiteY31" fmla="*/ 1862253 h 2365308"/>
                    <a:gd name="connsiteX32" fmla="*/ 438217 w 1390325"/>
                    <a:gd name="connsiteY32" fmla="*/ 1740519 h 2365308"/>
                    <a:gd name="connsiteX33" fmla="*/ 401931 w 1390325"/>
                    <a:gd name="connsiteY33" fmla="*/ 1566348 h 2365308"/>
                    <a:gd name="connsiteX34" fmla="*/ 561588 w 1390325"/>
                    <a:gd name="connsiteY34" fmla="*/ 1537319 h 2365308"/>
                    <a:gd name="connsiteX35" fmla="*/ 670445 w 1390325"/>
                    <a:gd name="connsiteY35" fmla="*/ 1501034 h 2365308"/>
                    <a:gd name="connsiteX36" fmla="*/ 699474 w 1390325"/>
                    <a:gd name="connsiteY36" fmla="*/ 1363148 h 2365308"/>
                    <a:gd name="connsiteX37" fmla="*/ 590617 w 1390325"/>
                    <a:gd name="connsiteY37" fmla="*/ 1152691 h 2365308"/>
                    <a:gd name="connsiteX38" fmla="*/ 699474 w 1390325"/>
                    <a:gd name="connsiteY38" fmla="*/ 1087376 h 2365308"/>
                    <a:gd name="connsiteX39" fmla="*/ 438217 w 1390325"/>
                    <a:gd name="connsiteY39" fmla="*/ 1043834 h 2365308"/>
                    <a:gd name="connsiteX40" fmla="*/ 510788 w 1390325"/>
                    <a:gd name="connsiteY40" fmla="*/ 855148 h 2365308"/>
                    <a:gd name="connsiteX41" fmla="*/ 459988 w 1390325"/>
                    <a:gd name="connsiteY41" fmla="*/ 710005 h 2365308"/>
                    <a:gd name="connsiteX42" fmla="*/ 358388 w 1390325"/>
                    <a:gd name="connsiteY42" fmla="*/ 891434 h 2365308"/>
                    <a:gd name="connsiteX43" fmla="*/ 372902 w 1390325"/>
                    <a:gd name="connsiteY43" fmla="*/ 811605 h 2365308"/>
                    <a:gd name="connsiteX44" fmla="*/ 496274 w 1390325"/>
                    <a:gd name="connsiteY44" fmla="*/ 543091 h 2365308"/>
                    <a:gd name="connsiteX45" fmla="*/ 358388 w 1390325"/>
                    <a:gd name="connsiteY45" fmla="*/ 637434 h 2365308"/>
                    <a:gd name="connsiteX46" fmla="*/ 430960 w 1390325"/>
                    <a:gd name="connsiteY46" fmla="*/ 434234 h 2365308"/>
                    <a:gd name="connsiteX47" fmla="*/ 525302 w 1390325"/>
                    <a:gd name="connsiteY47" fmla="*/ 354405 h 2365308"/>
                    <a:gd name="connsiteX48" fmla="*/ 461138 w 1390325"/>
                    <a:gd name="connsiteY48" fmla="*/ 230458 h 2365308"/>
                    <a:gd name="connsiteX49" fmla="*/ 605131 w 1390325"/>
                    <a:gd name="connsiteY49" fmla="*/ 129434 h 2365308"/>
                    <a:gd name="connsiteX0" fmla="*/ 639159 w 1390325"/>
                    <a:gd name="connsiteY0" fmla="*/ 0 h 2365308"/>
                    <a:gd name="connsiteX1" fmla="*/ 738415 w 1390325"/>
                    <a:gd name="connsiteY1" fmla="*/ 71510 h 2365308"/>
                    <a:gd name="connsiteX2" fmla="*/ 902674 w 1390325"/>
                    <a:gd name="connsiteY2" fmla="*/ 100405 h 2365308"/>
                    <a:gd name="connsiteX3" fmla="*/ 706731 w 1390325"/>
                    <a:gd name="connsiteY3" fmla="*/ 332634 h 2365308"/>
                    <a:gd name="connsiteX4" fmla="*/ 1038878 w 1390325"/>
                    <a:gd name="connsiteY4" fmla="*/ 390734 h 2365308"/>
                    <a:gd name="connsiteX5" fmla="*/ 866388 w 1390325"/>
                    <a:gd name="connsiteY5" fmla="*/ 680976 h 2365308"/>
                    <a:gd name="connsiteX6" fmla="*/ 820057 w 1390325"/>
                    <a:gd name="connsiteY6" fmla="*/ 814968 h 2365308"/>
                    <a:gd name="connsiteX7" fmla="*/ 945155 w 1390325"/>
                    <a:gd name="connsiteY7" fmla="*/ 922896 h 2365308"/>
                    <a:gd name="connsiteX8" fmla="*/ 997017 w 1390325"/>
                    <a:gd name="connsiteY8" fmla="*/ 1232519 h 2365308"/>
                    <a:gd name="connsiteX9" fmla="*/ 1129858 w 1390325"/>
                    <a:gd name="connsiteY9" fmla="*/ 1354829 h 2365308"/>
                    <a:gd name="connsiteX10" fmla="*/ 1134902 w 1390325"/>
                    <a:gd name="connsiteY10" fmla="*/ 1755034 h 2365308"/>
                    <a:gd name="connsiteX11" fmla="*/ 1268363 w 1390325"/>
                    <a:gd name="connsiteY11" fmla="*/ 1746671 h 2365308"/>
                    <a:gd name="connsiteX12" fmla="*/ 1388902 w 1390325"/>
                    <a:gd name="connsiteY12" fmla="*/ 1849376 h 2365308"/>
                    <a:gd name="connsiteX13" fmla="*/ 1323588 w 1390325"/>
                    <a:gd name="connsiteY13" fmla="*/ 2001776 h 2365308"/>
                    <a:gd name="connsiteX14" fmla="*/ 1163931 w 1390325"/>
                    <a:gd name="connsiteY14" fmla="*/ 2139662 h 2365308"/>
                    <a:gd name="connsiteX15" fmla="*/ 1200217 w 1390325"/>
                    <a:gd name="connsiteY15" fmla="*/ 2161434 h 2365308"/>
                    <a:gd name="connsiteX16" fmla="*/ 1301817 w 1390325"/>
                    <a:gd name="connsiteY16" fmla="*/ 2197719 h 2365308"/>
                    <a:gd name="connsiteX17" fmla="*/ 1018788 w 1390325"/>
                    <a:gd name="connsiteY17" fmla="*/ 2321091 h 2365308"/>
                    <a:gd name="connsiteX18" fmla="*/ 801074 w 1390325"/>
                    <a:gd name="connsiteY18" fmla="*/ 2241262 h 2365308"/>
                    <a:gd name="connsiteX19" fmla="*/ 663188 w 1390325"/>
                    <a:gd name="connsiteY19" fmla="*/ 2299319 h 2365308"/>
                    <a:gd name="connsiteX20" fmla="*/ 554331 w 1390325"/>
                    <a:gd name="connsiteY20" fmla="*/ 2263034 h 2365308"/>
                    <a:gd name="connsiteX21" fmla="*/ 423702 w 1390325"/>
                    <a:gd name="connsiteY21" fmla="*/ 2234005 h 2365308"/>
                    <a:gd name="connsiteX22" fmla="*/ 358388 w 1390325"/>
                    <a:gd name="connsiteY22" fmla="*/ 2364634 h 2365308"/>
                    <a:gd name="connsiteX23" fmla="*/ 216564 w 1390325"/>
                    <a:gd name="connsiteY23" fmla="*/ 2287592 h 2365308"/>
                    <a:gd name="connsiteX24" fmla="*/ 86908 w 1390325"/>
                    <a:gd name="connsiteY24" fmla="*/ 2344588 h 2365308"/>
                    <a:gd name="connsiteX25" fmla="*/ 5089 w 1390325"/>
                    <a:gd name="connsiteY25" fmla="*/ 2320560 h 2365308"/>
                    <a:gd name="connsiteX26" fmla="*/ 235017 w 1390325"/>
                    <a:gd name="connsiteY26" fmla="*/ 2175948 h 2365308"/>
                    <a:gd name="connsiteX27" fmla="*/ 358388 w 1390325"/>
                    <a:gd name="connsiteY27" fmla="*/ 2059834 h 2365308"/>
                    <a:gd name="connsiteX28" fmla="*/ 539817 w 1390325"/>
                    <a:gd name="connsiteY28" fmla="*/ 2096119 h 2365308"/>
                    <a:gd name="connsiteX29" fmla="*/ 626902 w 1390325"/>
                    <a:gd name="connsiteY29" fmla="*/ 1987262 h 2365308"/>
                    <a:gd name="connsiteX30" fmla="*/ 438217 w 1390325"/>
                    <a:gd name="connsiteY30" fmla="*/ 2038062 h 2365308"/>
                    <a:gd name="connsiteX31" fmla="*/ 187580 w 1390325"/>
                    <a:gd name="connsiteY31" fmla="*/ 1862253 h 2365308"/>
                    <a:gd name="connsiteX32" fmla="*/ 438217 w 1390325"/>
                    <a:gd name="connsiteY32" fmla="*/ 1740519 h 2365308"/>
                    <a:gd name="connsiteX33" fmla="*/ 379629 w 1390325"/>
                    <a:gd name="connsiteY33" fmla="*/ 1560773 h 2365308"/>
                    <a:gd name="connsiteX34" fmla="*/ 561588 w 1390325"/>
                    <a:gd name="connsiteY34" fmla="*/ 1537319 h 2365308"/>
                    <a:gd name="connsiteX35" fmla="*/ 670445 w 1390325"/>
                    <a:gd name="connsiteY35" fmla="*/ 1501034 h 2365308"/>
                    <a:gd name="connsiteX36" fmla="*/ 699474 w 1390325"/>
                    <a:gd name="connsiteY36" fmla="*/ 1363148 h 2365308"/>
                    <a:gd name="connsiteX37" fmla="*/ 590617 w 1390325"/>
                    <a:gd name="connsiteY37" fmla="*/ 1152691 h 2365308"/>
                    <a:gd name="connsiteX38" fmla="*/ 699474 w 1390325"/>
                    <a:gd name="connsiteY38" fmla="*/ 1087376 h 2365308"/>
                    <a:gd name="connsiteX39" fmla="*/ 438217 w 1390325"/>
                    <a:gd name="connsiteY39" fmla="*/ 1043834 h 2365308"/>
                    <a:gd name="connsiteX40" fmla="*/ 510788 w 1390325"/>
                    <a:gd name="connsiteY40" fmla="*/ 855148 h 2365308"/>
                    <a:gd name="connsiteX41" fmla="*/ 459988 w 1390325"/>
                    <a:gd name="connsiteY41" fmla="*/ 710005 h 2365308"/>
                    <a:gd name="connsiteX42" fmla="*/ 358388 w 1390325"/>
                    <a:gd name="connsiteY42" fmla="*/ 891434 h 2365308"/>
                    <a:gd name="connsiteX43" fmla="*/ 372902 w 1390325"/>
                    <a:gd name="connsiteY43" fmla="*/ 811605 h 2365308"/>
                    <a:gd name="connsiteX44" fmla="*/ 496274 w 1390325"/>
                    <a:gd name="connsiteY44" fmla="*/ 543091 h 2365308"/>
                    <a:gd name="connsiteX45" fmla="*/ 358388 w 1390325"/>
                    <a:gd name="connsiteY45" fmla="*/ 637434 h 2365308"/>
                    <a:gd name="connsiteX46" fmla="*/ 430960 w 1390325"/>
                    <a:gd name="connsiteY46" fmla="*/ 434234 h 2365308"/>
                    <a:gd name="connsiteX47" fmla="*/ 525302 w 1390325"/>
                    <a:gd name="connsiteY47" fmla="*/ 354405 h 2365308"/>
                    <a:gd name="connsiteX48" fmla="*/ 461138 w 1390325"/>
                    <a:gd name="connsiteY48" fmla="*/ 230458 h 2365308"/>
                    <a:gd name="connsiteX49" fmla="*/ 605131 w 1390325"/>
                    <a:gd name="connsiteY49" fmla="*/ 129434 h 2365308"/>
                    <a:gd name="connsiteX0" fmla="*/ 639159 w 1390325"/>
                    <a:gd name="connsiteY0" fmla="*/ 0 h 2365308"/>
                    <a:gd name="connsiteX1" fmla="*/ 738415 w 1390325"/>
                    <a:gd name="connsiteY1" fmla="*/ 71510 h 2365308"/>
                    <a:gd name="connsiteX2" fmla="*/ 902674 w 1390325"/>
                    <a:gd name="connsiteY2" fmla="*/ 100405 h 2365308"/>
                    <a:gd name="connsiteX3" fmla="*/ 706731 w 1390325"/>
                    <a:gd name="connsiteY3" fmla="*/ 332634 h 2365308"/>
                    <a:gd name="connsiteX4" fmla="*/ 1038878 w 1390325"/>
                    <a:gd name="connsiteY4" fmla="*/ 390734 h 2365308"/>
                    <a:gd name="connsiteX5" fmla="*/ 866388 w 1390325"/>
                    <a:gd name="connsiteY5" fmla="*/ 680976 h 2365308"/>
                    <a:gd name="connsiteX6" fmla="*/ 820057 w 1390325"/>
                    <a:gd name="connsiteY6" fmla="*/ 814968 h 2365308"/>
                    <a:gd name="connsiteX7" fmla="*/ 945155 w 1390325"/>
                    <a:gd name="connsiteY7" fmla="*/ 922896 h 2365308"/>
                    <a:gd name="connsiteX8" fmla="*/ 997017 w 1390325"/>
                    <a:gd name="connsiteY8" fmla="*/ 1232519 h 2365308"/>
                    <a:gd name="connsiteX9" fmla="*/ 1129858 w 1390325"/>
                    <a:gd name="connsiteY9" fmla="*/ 1354829 h 2365308"/>
                    <a:gd name="connsiteX10" fmla="*/ 1134902 w 1390325"/>
                    <a:gd name="connsiteY10" fmla="*/ 1755034 h 2365308"/>
                    <a:gd name="connsiteX11" fmla="*/ 1268363 w 1390325"/>
                    <a:gd name="connsiteY11" fmla="*/ 1746671 h 2365308"/>
                    <a:gd name="connsiteX12" fmla="*/ 1388902 w 1390325"/>
                    <a:gd name="connsiteY12" fmla="*/ 1849376 h 2365308"/>
                    <a:gd name="connsiteX13" fmla="*/ 1323588 w 1390325"/>
                    <a:gd name="connsiteY13" fmla="*/ 2001776 h 2365308"/>
                    <a:gd name="connsiteX14" fmla="*/ 1163931 w 1390325"/>
                    <a:gd name="connsiteY14" fmla="*/ 2139662 h 2365308"/>
                    <a:gd name="connsiteX15" fmla="*/ 1200217 w 1390325"/>
                    <a:gd name="connsiteY15" fmla="*/ 2161434 h 2365308"/>
                    <a:gd name="connsiteX16" fmla="*/ 1301817 w 1390325"/>
                    <a:gd name="connsiteY16" fmla="*/ 2197719 h 2365308"/>
                    <a:gd name="connsiteX17" fmla="*/ 1018788 w 1390325"/>
                    <a:gd name="connsiteY17" fmla="*/ 2321091 h 2365308"/>
                    <a:gd name="connsiteX18" fmla="*/ 801074 w 1390325"/>
                    <a:gd name="connsiteY18" fmla="*/ 2241262 h 2365308"/>
                    <a:gd name="connsiteX19" fmla="*/ 663188 w 1390325"/>
                    <a:gd name="connsiteY19" fmla="*/ 2299319 h 2365308"/>
                    <a:gd name="connsiteX20" fmla="*/ 554331 w 1390325"/>
                    <a:gd name="connsiteY20" fmla="*/ 2263034 h 2365308"/>
                    <a:gd name="connsiteX21" fmla="*/ 423702 w 1390325"/>
                    <a:gd name="connsiteY21" fmla="*/ 2234005 h 2365308"/>
                    <a:gd name="connsiteX22" fmla="*/ 358388 w 1390325"/>
                    <a:gd name="connsiteY22" fmla="*/ 2364634 h 2365308"/>
                    <a:gd name="connsiteX23" fmla="*/ 216564 w 1390325"/>
                    <a:gd name="connsiteY23" fmla="*/ 2287592 h 2365308"/>
                    <a:gd name="connsiteX24" fmla="*/ 86908 w 1390325"/>
                    <a:gd name="connsiteY24" fmla="*/ 2344588 h 2365308"/>
                    <a:gd name="connsiteX25" fmla="*/ 5089 w 1390325"/>
                    <a:gd name="connsiteY25" fmla="*/ 2320560 h 2365308"/>
                    <a:gd name="connsiteX26" fmla="*/ 235017 w 1390325"/>
                    <a:gd name="connsiteY26" fmla="*/ 2175948 h 2365308"/>
                    <a:gd name="connsiteX27" fmla="*/ 358388 w 1390325"/>
                    <a:gd name="connsiteY27" fmla="*/ 2059834 h 2365308"/>
                    <a:gd name="connsiteX28" fmla="*/ 539817 w 1390325"/>
                    <a:gd name="connsiteY28" fmla="*/ 2096119 h 2365308"/>
                    <a:gd name="connsiteX29" fmla="*/ 626902 w 1390325"/>
                    <a:gd name="connsiteY29" fmla="*/ 1987262 h 2365308"/>
                    <a:gd name="connsiteX30" fmla="*/ 438217 w 1390325"/>
                    <a:gd name="connsiteY30" fmla="*/ 2038062 h 2365308"/>
                    <a:gd name="connsiteX31" fmla="*/ 187580 w 1390325"/>
                    <a:gd name="connsiteY31" fmla="*/ 1862253 h 2365308"/>
                    <a:gd name="connsiteX32" fmla="*/ 438217 w 1390325"/>
                    <a:gd name="connsiteY32" fmla="*/ 1740519 h 2365308"/>
                    <a:gd name="connsiteX33" fmla="*/ 379629 w 1390325"/>
                    <a:gd name="connsiteY33" fmla="*/ 1560773 h 2365308"/>
                    <a:gd name="connsiteX34" fmla="*/ 427773 w 1390325"/>
                    <a:gd name="connsiteY34" fmla="*/ 1478775 h 2365308"/>
                    <a:gd name="connsiteX35" fmla="*/ 670445 w 1390325"/>
                    <a:gd name="connsiteY35" fmla="*/ 1501034 h 2365308"/>
                    <a:gd name="connsiteX36" fmla="*/ 699474 w 1390325"/>
                    <a:gd name="connsiteY36" fmla="*/ 1363148 h 2365308"/>
                    <a:gd name="connsiteX37" fmla="*/ 590617 w 1390325"/>
                    <a:gd name="connsiteY37" fmla="*/ 1152691 h 2365308"/>
                    <a:gd name="connsiteX38" fmla="*/ 699474 w 1390325"/>
                    <a:gd name="connsiteY38" fmla="*/ 1087376 h 2365308"/>
                    <a:gd name="connsiteX39" fmla="*/ 438217 w 1390325"/>
                    <a:gd name="connsiteY39" fmla="*/ 1043834 h 2365308"/>
                    <a:gd name="connsiteX40" fmla="*/ 510788 w 1390325"/>
                    <a:gd name="connsiteY40" fmla="*/ 855148 h 2365308"/>
                    <a:gd name="connsiteX41" fmla="*/ 459988 w 1390325"/>
                    <a:gd name="connsiteY41" fmla="*/ 710005 h 2365308"/>
                    <a:gd name="connsiteX42" fmla="*/ 358388 w 1390325"/>
                    <a:gd name="connsiteY42" fmla="*/ 891434 h 2365308"/>
                    <a:gd name="connsiteX43" fmla="*/ 372902 w 1390325"/>
                    <a:gd name="connsiteY43" fmla="*/ 811605 h 2365308"/>
                    <a:gd name="connsiteX44" fmla="*/ 496274 w 1390325"/>
                    <a:gd name="connsiteY44" fmla="*/ 543091 h 2365308"/>
                    <a:gd name="connsiteX45" fmla="*/ 358388 w 1390325"/>
                    <a:gd name="connsiteY45" fmla="*/ 637434 h 2365308"/>
                    <a:gd name="connsiteX46" fmla="*/ 430960 w 1390325"/>
                    <a:gd name="connsiteY46" fmla="*/ 434234 h 2365308"/>
                    <a:gd name="connsiteX47" fmla="*/ 525302 w 1390325"/>
                    <a:gd name="connsiteY47" fmla="*/ 354405 h 2365308"/>
                    <a:gd name="connsiteX48" fmla="*/ 461138 w 1390325"/>
                    <a:gd name="connsiteY48" fmla="*/ 230458 h 2365308"/>
                    <a:gd name="connsiteX49" fmla="*/ 605131 w 1390325"/>
                    <a:gd name="connsiteY49" fmla="*/ 129434 h 2365308"/>
                    <a:gd name="connsiteX0" fmla="*/ 639159 w 1390325"/>
                    <a:gd name="connsiteY0" fmla="*/ 0 h 2365308"/>
                    <a:gd name="connsiteX1" fmla="*/ 738415 w 1390325"/>
                    <a:gd name="connsiteY1" fmla="*/ 71510 h 2365308"/>
                    <a:gd name="connsiteX2" fmla="*/ 902674 w 1390325"/>
                    <a:gd name="connsiteY2" fmla="*/ 100405 h 2365308"/>
                    <a:gd name="connsiteX3" fmla="*/ 706731 w 1390325"/>
                    <a:gd name="connsiteY3" fmla="*/ 332634 h 2365308"/>
                    <a:gd name="connsiteX4" fmla="*/ 1038878 w 1390325"/>
                    <a:gd name="connsiteY4" fmla="*/ 390734 h 2365308"/>
                    <a:gd name="connsiteX5" fmla="*/ 866388 w 1390325"/>
                    <a:gd name="connsiteY5" fmla="*/ 680976 h 2365308"/>
                    <a:gd name="connsiteX6" fmla="*/ 820057 w 1390325"/>
                    <a:gd name="connsiteY6" fmla="*/ 814968 h 2365308"/>
                    <a:gd name="connsiteX7" fmla="*/ 945155 w 1390325"/>
                    <a:gd name="connsiteY7" fmla="*/ 922896 h 2365308"/>
                    <a:gd name="connsiteX8" fmla="*/ 997017 w 1390325"/>
                    <a:gd name="connsiteY8" fmla="*/ 1232519 h 2365308"/>
                    <a:gd name="connsiteX9" fmla="*/ 1129858 w 1390325"/>
                    <a:gd name="connsiteY9" fmla="*/ 1354829 h 2365308"/>
                    <a:gd name="connsiteX10" fmla="*/ 1134902 w 1390325"/>
                    <a:gd name="connsiteY10" fmla="*/ 1755034 h 2365308"/>
                    <a:gd name="connsiteX11" fmla="*/ 1268363 w 1390325"/>
                    <a:gd name="connsiteY11" fmla="*/ 1746671 h 2365308"/>
                    <a:gd name="connsiteX12" fmla="*/ 1388902 w 1390325"/>
                    <a:gd name="connsiteY12" fmla="*/ 1849376 h 2365308"/>
                    <a:gd name="connsiteX13" fmla="*/ 1323588 w 1390325"/>
                    <a:gd name="connsiteY13" fmla="*/ 2001776 h 2365308"/>
                    <a:gd name="connsiteX14" fmla="*/ 1163931 w 1390325"/>
                    <a:gd name="connsiteY14" fmla="*/ 2139662 h 2365308"/>
                    <a:gd name="connsiteX15" fmla="*/ 1200217 w 1390325"/>
                    <a:gd name="connsiteY15" fmla="*/ 2161434 h 2365308"/>
                    <a:gd name="connsiteX16" fmla="*/ 1301817 w 1390325"/>
                    <a:gd name="connsiteY16" fmla="*/ 2197719 h 2365308"/>
                    <a:gd name="connsiteX17" fmla="*/ 1018788 w 1390325"/>
                    <a:gd name="connsiteY17" fmla="*/ 2321091 h 2365308"/>
                    <a:gd name="connsiteX18" fmla="*/ 801074 w 1390325"/>
                    <a:gd name="connsiteY18" fmla="*/ 2241262 h 2365308"/>
                    <a:gd name="connsiteX19" fmla="*/ 663188 w 1390325"/>
                    <a:gd name="connsiteY19" fmla="*/ 2299319 h 2365308"/>
                    <a:gd name="connsiteX20" fmla="*/ 554331 w 1390325"/>
                    <a:gd name="connsiteY20" fmla="*/ 2263034 h 2365308"/>
                    <a:gd name="connsiteX21" fmla="*/ 423702 w 1390325"/>
                    <a:gd name="connsiteY21" fmla="*/ 2234005 h 2365308"/>
                    <a:gd name="connsiteX22" fmla="*/ 358388 w 1390325"/>
                    <a:gd name="connsiteY22" fmla="*/ 2364634 h 2365308"/>
                    <a:gd name="connsiteX23" fmla="*/ 216564 w 1390325"/>
                    <a:gd name="connsiteY23" fmla="*/ 2287592 h 2365308"/>
                    <a:gd name="connsiteX24" fmla="*/ 86908 w 1390325"/>
                    <a:gd name="connsiteY24" fmla="*/ 2344588 h 2365308"/>
                    <a:gd name="connsiteX25" fmla="*/ 5089 w 1390325"/>
                    <a:gd name="connsiteY25" fmla="*/ 2320560 h 2365308"/>
                    <a:gd name="connsiteX26" fmla="*/ 235017 w 1390325"/>
                    <a:gd name="connsiteY26" fmla="*/ 2175948 h 2365308"/>
                    <a:gd name="connsiteX27" fmla="*/ 358388 w 1390325"/>
                    <a:gd name="connsiteY27" fmla="*/ 2059834 h 2365308"/>
                    <a:gd name="connsiteX28" fmla="*/ 539817 w 1390325"/>
                    <a:gd name="connsiteY28" fmla="*/ 2096119 h 2365308"/>
                    <a:gd name="connsiteX29" fmla="*/ 626902 w 1390325"/>
                    <a:gd name="connsiteY29" fmla="*/ 1987262 h 2365308"/>
                    <a:gd name="connsiteX30" fmla="*/ 438217 w 1390325"/>
                    <a:gd name="connsiteY30" fmla="*/ 2038062 h 2365308"/>
                    <a:gd name="connsiteX31" fmla="*/ 187580 w 1390325"/>
                    <a:gd name="connsiteY31" fmla="*/ 1862253 h 2365308"/>
                    <a:gd name="connsiteX32" fmla="*/ 438217 w 1390325"/>
                    <a:gd name="connsiteY32" fmla="*/ 1740519 h 2365308"/>
                    <a:gd name="connsiteX33" fmla="*/ 379629 w 1390325"/>
                    <a:gd name="connsiteY33" fmla="*/ 1560773 h 2365308"/>
                    <a:gd name="connsiteX34" fmla="*/ 427773 w 1390325"/>
                    <a:gd name="connsiteY34" fmla="*/ 1478775 h 2365308"/>
                    <a:gd name="connsiteX35" fmla="*/ 636991 w 1390325"/>
                    <a:gd name="connsiteY35" fmla="*/ 1501034 h 2365308"/>
                    <a:gd name="connsiteX36" fmla="*/ 699474 w 1390325"/>
                    <a:gd name="connsiteY36" fmla="*/ 1363148 h 2365308"/>
                    <a:gd name="connsiteX37" fmla="*/ 590617 w 1390325"/>
                    <a:gd name="connsiteY37" fmla="*/ 1152691 h 2365308"/>
                    <a:gd name="connsiteX38" fmla="*/ 699474 w 1390325"/>
                    <a:gd name="connsiteY38" fmla="*/ 1087376 h 2365308"/>
                    <a:gd name="connsiteX39" fmla="*/ 438217 w 1390325"/>
                    <a:gd name="connsiteY39" fmla="*/ 1043834 h 2365308"/>
                    <a:gd name="connsiteX40" fmla="*/ 510788 w 1390325"/>
                    <a:gd name="connsiteY40" fmla="*/ 855148 h 2365308"/>
                    <a:gd name="connsiteX41" fmla="*/ 459988 w 1390325"/>
                    <a:gd name="connsiteY41" fmla="*/ 710005 h 2365308"/>
                    <a:gd name="connsiteX42" fmla="*/ 358388 w 1390325"/>
                    <a:gd name="connsiteY42" fmla="*/ 891434 h 2365308"/>
                    <a:gd name="connsiteX43" fmla="*/ 372902 w 1390325"/>
                    <a:gd name="connsiteY43" fmla="*/ 811605 h 2365308"/>
                    <a:gd name="connsiteX44" fmla="*/ 496274 w 1390325"/>
                    <a:gd name="connsiteY44" fmla="*/ 543091 h 2365308"/>
                    <a:gd name="connsiteX45" fmla="*/ 358388 w 1390325"/>
                    <a:gd name="connsiteY45" fmla="*/ 637434 h 2365308"/>
                    <a:gd name="connsiteX46" fmla="*/ 430960 w 1390325"/>
                    <a:gd name="connsiteY46" fmla="*/ 434234 h 2365308"/>
                    <a:gd name="connsiteX47" fmla="*/ 525302 w 1390325"/>
                    <a:gd name="connsiteY47" fmla="*/ 354405 h 2365308"/>
                    <a:gd name="connsiteX48" fmla="*/ 461138 w 1390325"/>
                    <a:gd name="connsiteY48" fmla="*/ 230458 h 2365308"/>
                    <a:gd name="connsiteX49" fmla="*/ 605131 w 1390325"/>
                    <a:gd name="connsiteY49" fmla="*/ 129434 h 2365308"/>
                    <a:gd name="connsiteX0" fmla="*/ 639159 w 1390325"/>
                    <a:gd name="connsiteY0" fmla="*/ 0 h 2365308"/>
                    <a:gd name="connsiteX1" fmla="*/ 738415 w 1390325"/>
                    <a:gd name="connsiteY1" fmla="*/ 71510 h 2365308"/>
                    <a:gd name="connsiteX2" fmla="*/ 902674 w 1390325"/>
                    <a:gd name="connsiteY2" fmla="*/ 100405 h 2365308"/>
                    <a:gd name="connsiteX3" fmla="*/ 706731 w 1390325"/>
                    <a:gd name="connsiteY3" fmla="*/ 332634 h 2365308"/>
                    <a:gd name="connsiteX4" fmla="*/ 1038878 w 1390325"/>
                    <a:gd name="connsiteY4" fmla="*/ 390734 h 2365308"/>
                    <a:gd name="connsiteX5" fmla="*/ 866388 w 1390325"/>
                    <a:gd name="connsiteY5" fmla="*/ 680976 h 2365308"/>
                    <a:gd name="connsiteX6" fmla="*/ 820057 w 1390325"/>
                    <a:gd name="connsiteY6" fmla="*/ 814968 h 2365308"/>
                    <a:gd name="connsiteX7" fmla="*/ 945155 w 1390325"/>
                    <a:gd name="connsiteY7" fmla="*/ 922896 h 2365308"/>
                    <a:gd name="connsiteX8" fmla="*/ 997017 w 1390325"/>
                    <a:gd name="connsiteY8" fmla="*/ 1232519 h 2365308"/>
                    <a:gd name="connsiteX9" fmla="*/ 1129858 w 1390325"/>
                    <a:gd name="connsiteY9" fmla="*/ 1354829 h 2365308"/>
                    <a:gd name="connsiteX10" fmla="*/ 1134902 w 1390325"/>
                    <a:gd name="connsiteY10" fmla="*/ 1755034 h 2365308"/>
                    <a:gd name="connsiteX11" fmla="*/ 1268363 w 1390325"/>
                    <a:gd name="connsiteY11" fmla="*/ 1746671 h 2365308"/>
                    <a:gd name="connsiteX12" fmla="*/ 1388902 w 1390325"/>
                    <a:gd name="connsiteY12" fmla="*/ 1849376 h 2365308"/>
                    <a:gd name="connsiteX13" fmla="*/ 1323588 w 1390325"/>
                    <a:gd name="connsiteY13" fmla="*/ 2001776 h 2365308"/>
                    <a:gd name="connsiteX14" fmla="*/ 1163931 w 1390325"/>
                    <a:gd name="connsiteY14" fmla="*/ 2139662 h 2365308"/>
                    <a:gd name="connsiteX15" fmla="*/ 1200217 w 1390325"/>
                    <a:gd name="connsiteY15" fmla="*/ 2161434 h 2365308"/>
                    <a:gd name="connsiteX16" fmla="*/ 1301817 w 1390325"/>
                    <a:gd name="connsiteY16" fmla="*/ 2197719 h 2365308"/>
                    <a:gd name="connsiteX17" fmla="*/ 1018788 w 1390325"/>
                    <a:gd name="connsiteY17" fmla="*/ 2321091 h 2365308"/>
                    <a:gd name="connsiteX18" fmla="*/ 801074 w 1390325"/>
                    <a:gd name="connsiteY18" fmla="*/ 2241262 h 2365308"/>
                    <a:gd name="connsiteX19" fmla="*/ 663188 w 1390325"/>
                    <a:gd name="connsiteY19" fmla="*/ 2299319 h 2365308"/>
                    <a:gd name="connsiteX20" fmla="*/ 554331 w 1390325"/>
                    <a:gd name="connsiteY20" fmla="*/ 2263034 h 2365308"/>
                    <a:gd name="connsiteX21" fmla="*/ 423702 w 1390325"/>
                    <a:gd name="connsiteY21" fmla="*/ 2234005 h 2365308"/>
                    <a:gd name="connsiteX22" fmla="*/ 358388 w 1390325"/>
                    <a:gd name="connsiteY22" fmla="*/ 2364634 h 2365308"/>
                    <a:gd name="connsiteX23" fmla="*/ 216564 w 1390325"/>
                    <a:gd name="connsiteY23" fmla="*/ 2287592 h 2365308"/>
                    <a:gd name="connsiteX24" fmla="*/ 86908 w 1390325"/>
                    <a:gd name="connsiteY24" fmla="*/ 2344588 h 2365308"/>
                    <a:gd name="connsiteX25" fmla="*/ 5089 w 1390325"/>
                    <a:gd name="connsiteY25" fmla="*/ 2320560 h 2365308"/>
                    <a:gd name="connsiteX26" fmla="*/ 235017 w 1390325"/>
                    <a:gd name="connsiteY26" fmla="*/ 2175948 h 2365308"/>
                    <a:gd name="connsiteX27" fmla="*/ 358388 w 1390325"/>
                    <a:gd name="connsiteY27" fmla="*/ 2059834 h 2365308"/>
                    <a:gd name="connsiteX28" fmla="*/ 539817 w 1390325"/>
                    <a:gd name="connsiteY28" fmla="*/ 2096119 h 2365308"/>
                    <a:gd name="connsiteX29" fmla="*/ 626902 w 1390325"/>
                    <a:gd name="connsiteY29" fmla="*/ 1987262 h 2365308"/>
                    <a:gd name="connsiteX30" fmla="*/ 438217 w 1390325"/>
                    <a:gd name="connsiteY30" fmla="*/ 2038062 h 2365308"/>
                    <a:gd name="connsiteX31" fmla="*/ 187580 w 1390325"/>
                    <a:gd name="connsiteY31" fmla="*/ 1862253 h 2365308"/>
                    <a:gd name="connsiteX32" fmla="*/ 438217 w 1390325"/>
                    <a:gd name="connsiteY32" fmla="*/ 1740519 h 2365308"/>
                    <a:gd name="connsiteX33" fmla="*/ 379629 w 1390325"/>
                    <a:gd name="connsiteY33" fmla="*/ 1560773 h 2365308"/>
                    <a:gd name="connsiteX34" fmla="*/ 427773 w 1390325"/>
                    <a:gd name="connsiteY34" fmla="*/ 1478775 h 2365308"/>
                    <a:gd name="connsiteX35" fmla="*/ 636991 w 1390325"/>
                    <a:gd name="connsiteY35" fmla="*/ 1501034 h 2365308"/>
                    <a:gd name="connsiteX36" fmla="*/ 699474 w 1390325"/>
                    <a:gd name="connsiteY36" fmla="*/ 1363148 h 2365308"/>
                    <a:gd name="connsiteX37" fmla="*/ 590617 w 1390325"/>
                    <a:gd name="connsiteY37" fmla="*/ 1152691 h 2365308"/>
                    <a:gd name="connsiteX38" fmla="*/ 699474 w 1390325"/>
                    <a:gd name="connsiteY38" fmla="*/ 1087376 h 2365308"/>
                    <a:gd name="connsiteX39" fmla="*/ 438217 w 1390325"/>
                    <a:gd name="connsiteY39" fmla="*/ 1043834 h 2365308"/>
                    <a:gd name="connsiteX40" fmla="*/ 510788 w 1390325"/>
                    <a:gd name="connsiteY40" fmla="*/ 855148 h 2365308"/>
                    <a:gd name="connsiteX41" fmla="*/ 459988 w 1390325"/>
                    <a:gd name="connsiteY41" fmla="*/ 710005 h 2365308"/>
                    <a:gd name="connsiteX42" fmla="*/ 358388 w 1390325"/>
                    <a:gd name="connsiteY42" fmla="*/ 891434 h 2365308"/>
                    <a:gd name="connsiteX43" fmla="*/ 372902 w 1390325"/>
                    <a:gd name="connsiteY43" fmla="*/ 811605 h 2365308"/>
                    <a:gd name="connsiteX44" fmla="*/ 448882 w 1390325"/>
                    <a:gd name="connsiteY44" fmla="*/ 604422 h 2365308"/>
                    <a:gd name="connsiteX45" fmla="*/ 358388 w 1390325"/>
                    <a:gd name="connsiteY45" fmla="*/ 637434 h 2365308"/>
                    <a:gd name="connsiteX46" fmla="*/ 430960 w 1390325"/>
                    <a:gd name="connsiteY46" fmla="*/ 434234 h 2365308"/>
                    <a:gd name="connsiteX47" fmla="*/ 525302 w 1390325"/>
                    <a:gd name="connsiteY47" fmla="*/ 354405 h 2365308"/>
                    <a:gd name="connsiteX48" fmla="*/ 461138 w 1390325"/>
                    <a:gd name="connsiteY48" fmla="*/ 230458 h 2365308"/>
                    <a:gd name="connsiteX49" fmla="*/ 605131 w 1390325"/>
                    <a:gd name="connsiteY49" fmla="*/ 129434 h 2365308"/>
                    <a:gd name="connsiteX0" fmla="*/ 639159 w 1390325"/>
                    <a:gd name="connsiteY0" fmla="*/ 0 h 2365308"/>
                    <a:gd name="connsiteX1" fmla="*/ 738415 w 1390325"/>
                    <a:gd name="connsiteY1" fmla="*/ 71510 h 2365308"/>
                    <a:gd name="connsiteX2" fmla="*/ 902674 w 1390325"/>
                    <a:gd name="connsiteY2" fmla="*/ 100405 h 2365308"/>
                    <a:gd name="connsiteX3" fmla="*/ 706731 w 1390325"/>
                    <a:gd name="connsiteY3" fmla="*/ 332634 h 2365308"/>
                    <a:gd name="connsiteX4" fmla="*/ 1038878 w 1390325"/>
                    <a:gd name="connsiteY4" fmla="*/ 390734 h 2365308"/>
                    <a:gd name="connsiteX5" fmla="*/ 866388 w 1390325"/>
                    <a:gd name="connsiteY5" fmla="*/ 680976 h 2365308"/>
                    <a:gd name="connsiteX6" fmla="*/ 820057 w 1390325"/>
                    <a:gd name="connsiteY6" fmla="*/ 814968 h 2365308"/>
                    <a:gd name="connsiteX7" fmla="*/ 945155 w 1390325"/>
                    <a:gd name="connsiteY7" fmla="*/ 922896 h 2365308"/>
                    <a:gd name="connsiteX8" fmla="*/ 997017 w 1390325"/>
                    <a:gd name="connsiteY8" fmla="*/ 1232519 h 2365308"/>
                    <a:gd name="connsiteX9" fmla="*/ 1129858 w 1390325"/>
                    <a:gd name="connsiteY9" fmla="*/ 1354829 h 2365308"/>
                    <a:gd name="connsiteX10" fmla="*/ 1134902 w 1390325"/>
                    <a:gd name="connsiteY10" fmla="*/ 1755034 h 2365308"/>
                    <a:gd name="connsiteX11" fmla="*/ 1268363 w 1390325"/>
                    <a:gd name="connsiteY11" fmla="*/ 1746671 h 2365308"/>
                    <a:gd name="connsiteX12" fmla="*/ 1388902 w 1390325"/>
                    <a:gd name="connsiteY12" fmla="*/ 1849376 h 2365308"/>
                    <a:gd name="connsiteX13" fmla="*/ 1323588 w 1390325"/>
                    <a:gd name="connsiteY13" fmla="*/ 2001776 h 2365308"/>
                    <a:gd name="connsiteX14" fmla="*/ 1163931 w 1390325"/>
                    <a:gd name="connsiteY14" fmla="*/ 2139662 h 2365308"/>
                    <a:gd name="connsiteX15" fmla="*/ 1200217 w 1390325"/>
                    <a:gd name="connsiteY15" fmla="*/ 2161434 h 2365308"/>
                    <a:gd name="connsiteX16" fmla="*/ 1301817 w 1390325"/>
                    <a:gd name="connsiteY16" fmla="*/ 2197719 h 2365308"/>
                    <a:gd name="connsiteX17" fmla="*/ 1018788 w 1390325"/>
                    <a:gd name="connsiteY17" fmla="*/ 2321091 h 2365308"/>
                    <a:gd name="connsiteX18" fmla="*/ 801074 w 1390325"/>
                    <a:gd name="connsiteY18" fmla="*/ 2241262 h 2365308"/>
                    <a:gd name="connsiteX19" fmla="*/ 663188 w 1390325"/>
                    <a:gd name="connsiteY19" fmla="*/ 2299319 h 2365308"/>
                    <a:gd name="connsiteX20" fmla="*/ 554331 w 1390325"/>
                    <a:gd name="connsiteY20" fmla="*/ 2263034 h 2365308"/>
                    <a:gd name="connsiteX21" fmla="*/ 423702 w 1390325"/>
                    <a:gd name="connsiteY21" fmla="*/ 2234005 h 2365308"/>
                    <a:gd name="connsiteX22" fmla="*/ 358388 w 1390325"/>
                    <a:gd name="connsiteY22" fmla="*/ 2364634 h 2365308"/>
                    <a:gd name="connsiteX23" fmla="*/ 216564 w 1390325"/>
                    <a:gd name="connsiteY23" fmla="*/ 2287592 h 2365308"/>
                    <a:gd name="connsiteX24" fmla="*/ 86908 w 1390325"/>
                    <a:gd name="connsiteY24" fmla="*/ 2344588 h 2365308"/>
                    <a:gd name="connsiteX25" fmla="*/ 5089 w 1390325"/>
                    <a:gd name="connsiteY25" fmla="*/ 2320560 h 2365308"/>
                    <a:gd name="connsiteX26" fmla="*/ 235017 w 1390325"/>
                    <a:gd name="connsiteY26" fmla="*/ 2175948 h 2365308"/>
                    <a:gd name="connsiteX27" fmla="*/ 358388 w 1390325"/>
                    <a:gd name="connsiteY27" fmla="*/ 2059834 h 2365308"/>
                    <a:gd name="connsiteX28" fmla="*/ 539817 w 1390325"/>
                    <a:gd name="connsiteY28" fmla="*/ 2096119 h 2365308"/>
                    <a:gd name="connsiteX29" fmla="*/ 626902 w 1390325"/>
                    <a:gd name="connsiteY29" fmla="*/ 1987262 h 2365308"/>
                    <a:gd name="connsiteX30" fmla="*/ 438217 w 1390325"/>
                    <a:gd name="connsiteY30" fmla="*/ 2038062 h 2365308"/>
                    <a:gd name="connsiteX31" fmla="*/ 187580 w 1390325"/>
                    <a:gd name="connsiteY31" fmla="*/ 1862253 h 2365308"/>
                    <a:gd name="connsiteX32" fmla="*/ 438217 w 1390325"/>
                    <a:gd name="connsiteY32" fmla="*/ 1740519 h 2365308"/>
                    <a:gd name="connsiteX33" fmla="*/ 379629 w 1390325"/>
                    <a:gd name="connsiteY33" fmla="*/ 1560773 h 2365308"/>
                    <a:gd name="connsiteX34" fmla="*/ 427773 w 1390325"/>
                    <a:gd name="connsiteY34" fmla="*/ 1478775 h 2365308"/>
                    <a:gd name="connsiteX35" fmla="*/ 636991 w 1390325"/>
                    <a:gd name="connsiteY35" fmla="*/ 1501034 h 2365308"/>
                    <a:gd name="connsiteX36" fmla="*/ 699474 w 1390325"/>
                    <a:gd name="connsiteY36" fmla="*/ 1363148 h 2365308"/>
                    <a:gd name="connsiteX37" fmla="*/ 590617 w 1390325"/>
                    <a:gd name="connsiteY37" fmla="*/ 1152691 h 2365308"/>
                    <a:gd name="connsiteX38" fmla="*/ 699474 w 1390325"/>
                    <a:gd name="connsiteY38" fmla="*/ 1087376 h 2365308"/>
                    <a:gd name="connsiteX39" fmla="*/ 438217 w 1390325"/>
                    <a:gd name="connsiteY39" fmla="*/ 1043834 h 2365308"/>
                    <a:gd name="connsiteX40" fmla="*/ 510788 w 1390325"/>
                    <a:gd name="connsiteY40" fmla="*/ 855148 h 2365308"/>
                    <a:gd name="connsiteX41" fmla="*/ 468351 w 1390325"/>
                    <a:gd name="connsiteY41" fmla="*/ 732308 h 2365308"/>
                    <a:gd name="connsiteX42" fmla="*/ 358388 w 1390325"/>
                    <a:gd name="connsiteY42" fmla="*/ 891434 h 2365308"/>
                    <a:gd name="connsiteX43" fmla="*/ 372902 w 1390325"/>
                    <a:gd name="connsiteY43" fmla="*/ 811605 h 2365308"/>
                    <a:gd name="connsiteX44" fmla="*/ 448882 w 1390325"/>
                    <a:gd name="connsiteY44" fmla="*/ 604422 h 2365308"/>
                    <a:gd name="connsiteX45" fmla="*/ 358388 w 1390325"/>
                    <a:gd name="connsiteY45" fmla="*/ 637434 h 2365308"/>
                    <a:gd name="connsiteX46" fmla="*/ 430960 w 1390325"/>
                    <a:gd name="connsiteY46" fmla="*/ 434234 h 2365308"/>
                    <a:gd name="connsiteX47" fmla="*/ 525302 w 1390325"/>
                    <a:gd name="connsiteY47" fmla="*/ 354405 h 2365308"/>
                    <a:gd name="connsiteX48" fmla="*/ 461138 w 1390325"/>
                    <a:gd name="connsiteY48" fmla="*/ 230458 h 2365308"/>
                    <a:gd name="connsiteX49" fmla="*/ 605131 w 1390325"/>
                    <a:gd name="connsiteY49" fmla="*/ 129434 h 2365308"/>
                    <a:gd name="connsiteX0" fmla="*/ 639159 w 1390325"/>
                    <a:gd name="connsiteY0" fmla="*/ 0 h 2365308"/>
                    <a:gd name="connsiteX1" fmla="*/ 738415 w 1390325"/>
                    <a:gd name="connsiteY1" fmla="*/ 71510 h 2365308"/>
                    <a:gd name="connsiteX2" fmla="*/ 902674 w 1390325"/>
                    <a:gd name="connsiteY2" fmla="*/ 100405 h 2365308"/>
                    <a:gd name="connsiteX3" fmla="*/ 706731 w 1390325"/>
                    <a:gd name="connsiteY3" fmla="*/ 332634 h 2365308"/>
                    <a:gd name="connsiteX4" fmla="*/ 1038878 w 1390325"/>
                    <a:gd name="connsiteY4" fmla="*/ 390734 h 2365308"/>
                    <a:gd name="connsiteX5" fmla="*/ 866388 w 1390325"/>
                    <a:gd name="connsiteY5" fmla="*/ 680976 h 2365308"/>
                    <a:gd name="connsiteX6" fmla="*/ 820057 w 1390325"/>
                    <a:gd name="connsiteY6" fmla="*/ 814968 h 2365308"/>
                    <a:gd name="connsiteX7" fmla="*/ 945155 w 1390325"/>
                    <a:gd name="connsiteY7" fmla="*/ 922896 h 2365308"/>
                    <a:gd name="connsiteX8" fmla="*/ 997017 w 1390325"/>
                    <a:gd name="connsiteY8" fmla="*/ 1232519 h 2365308"/>
                    <a:gd name="connsiteX9" fmla="*/ 1129858 w 1390325"/>
                    <a:gd name="connsiteY9" fmla="*/ 1354829 h 2365308"/>
                    <a:gd name="connsiteX10" fmla="*/ 1134902 w 1390325"/>
                    <a:gd name="connsiteY10" fmla="*/ 1755034 h 2365308"/>
                    <a:gd name="connsiteX11" fmla="*/ 1268363 w 1390325"/>
                    <a:gd name="connsiteY11" fmla="*/ 1746671 h 2365308"/>
                    <a:gd name="connsiteX12" fmla="*/ 1388902 w 1390325"/>
                    <a:gd name="connsiteY12" fmla="*/ 1849376 h 2365308"/>
                    <a:gd name="connsiteX13" fmla="*/ 1323588 w 1390325"/>
                    <a:gd name="connsiteY13" fmla="*/ 2001776 h 2365308"/>
                    <a:gd name="connsiteX14" fmla="*/ 1163931 w 1390325"/>
                    <a:gd name="connsiteY14" fmla="*/ 2139662 h 2365308"/>
                    <a:gd name="connsiteX15" fmla="*/ 1200217 w 1390325"/>
                    <a:gd name="connsiteY15" fmla="*/ 2161434 h 2365308"/>
                    <a:gd name="connsiteX16" fmla="*/ 1301817 w 1390325"/>
                    <a:gd name="connsiteY16" fmla="*/ 2197719 h 2365308"/>
                    <a:gd name="connsiteX17" fmla="*/ 1018788 w 1390325"/>
                    <a:gd name="connsiteY17" fmla="*/ 2321091 h 2365308"/>
                    <a:gd name="connsiteX18" fmla="*/ 801074 w 1390325"/>
                    <a:gd name="connsiteY18" fmla="*/ 2241262 h 2365308"/>
                    <a:gd name="connsiteX19" fmla="*/ 663188 w 1390325"/>
                    <a:gd name="connsiteY19" fmla="*/ 2299319 h 2365308"/>
                    <a:gd name="connsiteX20" fmla="*/ 554331 w 1390325"/>
                    <a:gd name="connsiteY20" fmla="*/ 2263034 h 2365308"/>
                    <a:gd name="connsiteX21" fmla="*/ 423702 w 1390325"/>
                    <a:gd name="connsiteY21" fmla="*/ 2234005 h 2365308"/>
                    <a:gd name="connsiteX22" fmla="*/ 358388 w 1390325"/>
                    <a:gd name="connsiteY22" fmla="*/ 2364634 h 2365308"/>
                    <a:gd name="connsiteX23" fmla="*/ 216564 w 1390325"/>
                    <a:gd name="connsiteY23" fmla="*/ 2287592 h 2365308"/>
                    <a:gd name="connsiteX24" fmla="*/ 86908 w 1390325"/>
                    <a:gd name="connsiteY24" fmla="*/ 2344588 h 2365308"/>
                    <a:gd name="connsiteX25" fmla="*/ 5089 w 1390325"/>
                    <a:gd name="connsiteY25" fmla="*/ 2320560 h 2365308"/>
                    <a:gd name="connsiteX26" fmla="*/ 235017 w 1390325"/>
                    <a:gd name="connsiteY26" fmla="*/ 2175948 h 2365308"/>
                    <a:gd name="connsiteX27" fmla="*/ 358388 w 1390325"/>
                    <a:gd name="connsiteY27" fmla="*/ 2059834 h 2365308"/>
                    <a:gd name="connsiteX28" fmla="*/ 539817 w 1390325"/>
                    <a:gd name="connsiteY28" fmla="*/ 2096119 h 2365308"/>
                    <a:gd name="connsiteX29" fmla="*/ 626902 w 1390325"/>
                    <a:gd name="connsiteY29" fmla="*/ 1987262 h 2365308"/>
                    <a:gd name="connsiteX30" fmla="*/ 438217 w 1390325"/>
                    <a:gd name="connsiteY30" fmla="*/ 2038062 h 2365308"/>
                    <a:gd name="connsiteX31" fmla="*/ 187580 w 1390325"/>
                    <a:gd name="connsiteY31" fmla="*/ 1862253 h 2365308"/>
                    <a:gd name="connsiteX32" fmla="*/ 438217 w 1390325"/>
                    <a:gd name="connsiteY32" fmla="*/ 1740519 h 2365308"/>
                    <a:gd name="connsiteX33" fmla="*/ 379629 w 1390325"/>
                    <a:gd name="connsiteY33" fmla="*/ 1560773 h 2365308"/>
                    <a:gd name="connsiteX34" fmla="*/ 427773 w 1390325"/>
                    <a:gd name="connsiteY34" fmla="*/ 1478775 h 2365308"/>
                    <a:gd name="connsiteX35" fmla="*/ 636991 w 1390325"/>
                    <a:gd name="connsiteY35" fmla="*/ 1501034 h 2365308"/>
                    <a:gd name="connsiteX36" fmla="*/ 699474 w 1390325"/>
                    <a:gd name="connsiteY36" fmla="*/ 1363148 h 2365308"/>
                    <a:gd name="connsiteX37" fmla="*/ 590617 w 1390325"/>
                    <a:gd name="connsiteY37" fmla="*/ 1152691 h 2365308"/>
                    <a:gd name="connsiteX38" fmla="*/ 699474 w 1390325"/>
                    <a:gd name="connsiteY38" fmla="*/ 1087376 h 2365308"/>
                    <a:gd name="connsiteX39" fmla="*/ 438217 w 1390325"/>
                    <a:gd name="connsiteY39" fmla="*/ 1043834 h 2365308"/>
                    <a:gd name="connsiteX40" fmla="*/ 510788 w 1390325"/>
                    <a:gd name="connsiteY40" fmla="*/ 855148 h 2365308"/>
                    <a:gd name="connsiteX41" fmla="*/ 468351 w 1390325"/>
                    <a:gd name="connsiteY41" fmla="*/ 732308 h 2365308"/>
                    <a:gd name="connsiteX42" fmla="*/ 358388 w 1390325"/>
                    <a:gd name="connsiteY42" fmla="*/ 891434 h 2365308"/>
                    <a:gd name="connsiteX43" fmla="*/ 350600 w 1390325"/>
                    <a:gd name="connsiteY43" fmla="*/ 817181 h 2365308"/>
                    <a:gd name="connsiteX44" fmla="*/ 448882 w 1390325"/>
                    <a:gd name="connsiteY44" fmla="*/ 604422 h 2365308"/>
                    <a:gd name="connsiteX45" fmla="*/ 358388 w 1390325"/>
                    <a:gd name="connsiteY45" fmla="*/ 637434 h 2365308"/>
                    <a:gd name="connsiteX46" fmla="*/ 430960 w 1390325"/>
                    <a:gd name="connsiteY46" fmla="*/ 434234 h 2365308"/>
                    <a:gd name="connsiteX47" fmla="*/ 525302 w 1390325"/>
                    <a:gd name="connsiteY47" fmla="*/ 354405 h 2365308"/>
                    <a:gd name="connsiteX48" fmla="*/ 461138 w 1390325"/>
                    <a:gd name="connsiteY48" fmla="*/ 230458 h 2365308"/>
                    <a:gd name="connsiteX49" fmla="*/ 605131 w 1390325"/>
                    <a:gd name="connsiteY49" fmla="*/ 129434 h 2365308"/>
                    <a:gd name="connsiteX0" fmla="*/ 639159 w 1390325"/>
                    <a:gd name="connsiteY0" fmla="*/ 0 h 2365308"/>
                    <a:gd name="connsiteX1" fmla="*/ 738415 w 1390325"/>
                    <a:gd name="connsiteY1" fmla="*/ 71510 h 2365308"/>
                    <a:gd name="connsiteX2" fmla="*/ 902674 w 1390325"/>
                    <a:gd name="connsiteY2" fmla="*/ 100405 h 2365308"/>
                    <a:gd name="connsiteX3" fmla="*/ 706731 w 1390325"/>
                    <a:gd name="connsiteY3" fmla="*/ 332634 h 2365308"/>
                    <a:gd name="connsiteX4" fmla="*/ 1038878 w 1390325"/>
                    <a:gd name="connsiteY4" fmla="*/ 390734 h 2365308"/>
                    <a:gd name="connsiteX5" fmla="*/ 866388 w 1390325"/>
                    <a:gd name="connsiteY5" fmla="*/ 680976 h 2365308"/>
                    <a:gd name="connsiteX6" fmla="*/ 820057 w 1390325"/>
                    <a:gd name="connsiteY6" fmla="*/ 814968 h 2365308"/>
                    <a:gd name="connsiteX7" fmla="*/ 945155 w 1390325"/>
                    <a:gd name="connsiteY7" fmla="*/ 922896 h 2365308"/>
                    <a:gd name="connsiteX8" fmla="*/ 997017 w 1390325"/>
                    <a:gd name="connsiteY8" fmla="*/ 1232519 h 2365308"/>
                    <a:gd name="connsiteX9" fmla="*/ 1129858 w 1390325"/>
                    <a:gd name="connsiteY9" fmla="*/ 1354829 h 2365308"/>
                    <a:gd name="connsiteX10" fmla="*/ 1134902 w 1390325"/>
                    <a:gd name="connsiteY10" fmla="*/ 1755034 h 2365308"/>
                    <a:gd name="connsiteX11" fmla="*/ 1268363 w 1390325"/>
                    <a:gd name="connsiteY11" fmla="*/ 1746671 h 2365308"/>
                    <a:gd name="connsiteX12" fmla="*/ 1388902 w 1390325"/>
                    <a:gd name="connsiteY12" fmla="*/ 1849376 h 2365308"/>
                    <a:gd name="connsiteX13" fmla="*/ 1323588 w 1390325"/>
                    <a:gd name="connsiteY13" fmla="*/ 2001776 h 2365308"/>
                    <a:gd name="connsiteX14" fmla="*/ 1163931 w 1390325"/>
                    <a:gd name="connsiteY14" fmla="*/ 2139662 h 2365308"/>
                    <a:gd name="connsiteX15" fmla="*/ 1200217 w 1390325"/>
                    <a:gd name="connsiteY15" fmla="*/ 2161434 h 2365308"/>
                    <a:gd name="connsiteX16" fmla="*/ 1301817 w 1390325"/>
                    <a:gd name="connsiteY16" fmla="*/ 2197719 h 2365308"/>
                    <a:gd name="connsiteX17" fmla="*/ 1018788 w 1390325"/>
                    <a:gd name="connsiteY17" fmla="*/ 2321091 h 2365308"/>
                    <a:gd name="connsiteX18" fmla="*/ 801074 w 1390325"/>
                    <a:gd name="connsiteY18" fmla="*/ 2241262 h 2365308"/>
                    <a:gd name="connsiteX19" fmla="*/ 663188 w 1390325"/>
                    <a:gd name="connsiteY19" fmla="*/ 2299319 h 2365308"/>
                    <a:gd name="connsiteX20" fmla="*/ 554331 w 1390325"/>
                    <a:gd name="connsiteY20" fmla="*/ 2263034 h 2365308"/>
                    <a:gd name="connsiteX21" fmla="*/ 423702 w 1390325"/>
                    <a:gd name="connsiteY21" fmla="*/ 2234005 h 2365308"/>
                    <a:gd name="connsiteX22" fmla="*/ 358388 w 1390325"/>
                    <a:gd name="connsiteY22" fmla="*/ 2364634 h 2365308"/>
                    <a:gd name="connsiteX23" fmla="*/ 216564 w 1390325"/>
                    <a:gd name="connsiteY23" fmla="*/ 2287592 h 2365308"/>
                    <a:gd name="connsiteX24" fmla="*/ 86908 w 1390325"/>
                    <a:gd name="connsiteY24" fmla="*/ 2344588 h 2365308"/>
                    <a:gd name="connsiteX25" fmla="*/ 5089 w 1390325"/>
                    <a:gd name="connsiteY25" fmla="*/ 2320560 h 2365308"/>
                    <a:gd name="connsiteX26" fmla="*/ 235017 w 1390325"/>
                    <a:gd name="connsiteY26" fmla="*/ 2175948 h 2365308"/>
                    <a:gd name="connsiteX27" fmla="*/ 358388 w 1390325"/>
                    <a:gd name="connsiteY27" fmla="*/ 2059834 h 2365308"/>
                    <a:gd name="connsiteX28" fmla="*/ 539817 w 1390325"/>
                    <a:gd name="connsiteY28" fmla="*/ 2096119 h 2365308"/>
                    <a:gd name="connsiteX29" fmla="*/ 626902 w 1390325"/>
                    <a:gd name="connsiteY29" fmla="*/ 1987262 h 2365308"/>
                    <a:gd name="connsiteX30" fmla="*/ 438217 w 1390325"/>
                    <a:gd name="connsiteY30" fmla="*/ 2038062 h 2365308"/>
                    <a:gd name="connsiteX31" fmla="*/ 187580 w 1390325"/>
                    <a:gd name="connsiteY31" fmla="*/ 1862253 h 2365308"/>
                    <a:gd name="connsiteX32" fmla="*/ 438217 w 1390325"/>
                    <a:gd name="connsiteY32" fmla="*/ 1740519 h 2365308"/>
                    <a:gd name="connsiteX33" fmla="*/ 379629 w 1390325"/>
                    <a:gd name="connsiteY33" fmla="*/ 1560773 h 2365308"/>
                    <a:gd name="connsiteX34" fmla="*/ 427773 w 1390325"/>
                    <a:gd name="connsiteY34" fmla="*/ 1478775 h 2365308"/>
                    <a:gd name="connsiteX35" fmla="*/ 636991 w 1390325"/>
                    <a:gd name="connsiteY35" fmla="*/ 1501034 h 2365308"/>
                    <a:gd name="connsiteX36" fmla="*/ 699474 w 1390325"/>
                    <a:gd name="connsiteY36" fmla="*/ 1363148 h 2365308"/>
                    <a:gd name="connsiteX37" fmla="*/ 590617 w 1390325"/>
                    <a:gd name="connsiteY37" fmla="*/ 1152691 h 2365308"/>
                    <a:gd name="connsiteX38" fmla="*/ 699474 w 1390325"/>
                    <a:gd name="connsiteY38" fmla="*/ 1087376 h 2365308"/>
                    <a:gd name="connsiteX39" fmla="*/ 438217 w 1390325"/>
                    <a:gd name="connsiteY39" fmla="*/ 1043834 h 2365308"/>
                    <a:gd name="connsiteX40" fmla="*/ 510788 w 1390325"/>
                    <a:gd name="connsiteY40" fmla="*/ 855148 h 2365308"/>
                    <a:gd name="connsiteX41" fmla="*/ 468351 w 1390325"/>
                    <a:gd name="connsiteY41" fmla="*/ 732308 h 2365308"/>
                    <a:gd name="connsiteX42" fmla="*/ 358388 w 1390325"/>
                    <a:gd name="connsiteY42" fmla="*/ 891434 h 2365308"/>
                    <a:gd name="connsiteX43" fmla="*/ 350600 w 1390325"/>
                    <a:gd name="connsiteY43" fmla="*/ 817181 h 2365308"/>
                    <a:gd name="connsiteX44" fmla="*/ 448882 w 1390325"/>
                    <a:gd name="connsiteY44" fmla="*/ 604422 h 2365308"/>
                    <a:gd name="connsiteX45" fmla="*/ 358388 w 1390325"/>
                    <a:gd name="connsiteY45" fmla="*/ 637434 h 2365308"/>
                    <a:gd name="connsiteX46" fmla="*/ 430960 w 1390325"/>
                    <a:gd name="connsiteY46" fmla="*/ 434234 h 2365308"/>
                    <a:gd name="connsiteX47" fmla="*/ 525302 w 1390325"/>
                    <a:gd name="connsiteY47" fmla="*/ 354405 h 2365308"/>
                    <a:gd name="connsiteX48" fmla="*/ 461138 w 1390325"/>
                    <a:gd name="connsiteY48" fmla="*/ 230458 h 2365308"/>
                    <a:gd name="connsiteX49" fmla="*/ 641372 w 1390325"/>
                    <a:gd name="connsiteY49" fmla="*/ 79253 h 2365308"/>
                    <a:gd name="connsiteX0" fmla="*/ 636371 w 1390325"/>
                    <a:gd name="connsiteY0" fmla="*/ 0 h 2306764"/>
                    <a:gd name="connsiteX1" fmla="*/ 738415 w 1390325"/>
                    <a:gd name="connsiteY1" fmla="*/ 12966 h 2306764"/>
                    <a:gd name="connsiteX2" fmla="*/ 902674 w 1390325"/>
                    <a:gd name="connsiteY2" fmla="*/ 41861 h 2306764"/>
                    <a:gd name="connsiteX3" fmla="*/ 706731 w 1390325"/>
                    <a:gd name="connsiteY3" fmla="*/ 274090 h 2306764"/>
                    <a:gd name="connsiteX4" fmla="*/ 1038878 w 1390325"/>
                    <a:gd name="connsiteY4" fmla="*/ 332190 h 2306764"/>
                    <a:gd name="connsiteX5" fmla="*/ 866388 w 1390325"/>
                    <a:gd name="connsiteY5" fmla="*/ 622432 h 2306764"/>
                    <a:gd name="connsiteX6" fmla="*/ 820057 w 1390325"/>
                    <a:gd name="connsiteY6" fmla="*/ 756424 h 2306764"/>
                    <a:gd name="connsiteX7" fmla="*/ 945155 w 1390325"/>
                    <a:gd name="connsiteY7" fmla="*/ 864352 h 2306764"/>
                    <a:gd name="connsiteX8" fmla="*/ 997017 w 1390325"/>
                    <a:gd name="connsiteY8" fmla="*/ 1173975 h 2306764"/>
                    <a:gd name="connsiteX9" fmla="*/ 1129858 w 1390325"/>
                    <a:gd name="connsiteY9" fmla="*/ 1296285 h 2306764"/>
                    <a:gd name="connsiteX10" fmla="*/ 1134902 w 1390325"/>
                    <a:gd name="connsiteY10" fmla="*/ 1696490 h 2306764"/>
                    <a:gd name="connsiteX11" fmla="*/ 1268363 w 1390325"/>
                    <a:gd name="connsiteY11" fmla="*/ 1688127 h 2306764"/>
                    <a:gd name="connsiteX12" fmla="*/ 1388902 w 1390325"/>
                    <a:gd name="connsiteY12" fmla="*/ 1790832 h 2306764"/>
                    <a:gd name="connsiteX13" fmla="*/ 1323588 w 1390325"/>
                    <a:gd name="connsiteY13" fmla="*/ 1943232 h 2306764"/>
                    <a:gd name="connsiteX14" fmla="*/ 1163931 w 1390325"/>
                    <a:gd name="connsiteY14" fmla="*/ 2081118 h 2306764"/>
                    <a:gd name="connsiteX15" fmla="*/ 1200217 w 1390325"/>
                    <a:gd name="connsiteY15" fmla="*/ 2102890 h 2306764"/>
                    <a:gd name="connsiteX16" fmla="*/ 1301817 w 1390325"/>
                    <a:gd name="connsiteY16" fmla="*/ 2139175 h 2306764"/>
                    <a:gd name="connsiteX17" fmla="*/ 1018788 w 1390325"/>
                    <a:gd name="connsiteY17" fmla="*/ 2262547 h 2306764"/>
                    <a:gd name="connsiteX18" fmla="*/ 801074 w 1390325"/>
                    <a:gd name="connsiteY18" fmla="*/ 2182718 h 2306764"/>
                    <a:gd name="connsiteX19" fmla="*/ 663188 w 1390325"/>
                    <a:gd name="connsiteY19" fmla="*/ 2240775 h 2306764"/>
                    <a:gd name="connsiteX20" fmla="*/ 554331 w 1390325"/>
                    <a:gd name="connsiteY20" fmla="*/ 2204490 h 2306764"/>
                    <a:gd name="connsiteX21" fmla="*/ 423702 w 1390325"/>
                    <a:gd name="connsiteY21" fmla="*/ 2175461 h 2306764"/>
                    <a:gd name="connsiteX22" fmla="*/ 358388 w 1390325"/>
                    <a:gd name="connsiteY22" fmla="*/ 2306090 h 2306764"/>
                    <a:gd name="connsiteX23" fmla="*/ 216564 w 1390325"/>
                    <a:gd name="connsiteY23" fmla="*/ 2229048 h 2306764"/>
                    <a:gd name="connsiteX24" fmla="*/ 86908 w 1390325"/>
                    <a:gd name="connsiteY24" fmla="*/ 2286044 h 2306764"/>
                    <a:gd name="connsiteX25" fmla="*/ 5089 w 1390325"/>
                    <a:gd name="connsiteY25" fmla="*/ 2262016 h 2306764"/>
                    <a:gd name="connsiteX26" fmla="*/ 235017 w 1390325"/>
                    <a:gd name="connsiteY26" fmla="*/ 2117404 h 2306764"/>
                    <a:gd name="connsiteX27" fmla="*/ 358388 w 1390325"/>
                    <a:gd name="connsiteY27" fmla="*/ 2001290 h 2306764"/>
                    <a:gd name="connsiteX28" fmla="*/ 539817 w 1390325"/>
                    <a:gd name="connsiteY28" fmla="*/ 2037575 h 2306764"/>
                    <a:gd name="connsiteX29" fmla="*/ 626902 w 1390325"/>
                    <a:gd name="connsiteY29" fmla="*/ 1928718 h 2306764"/>
                    <a:gd name="connsiteX30" fmla="*/ 438217 w 1390325"/>
                    <a:gd name="connsiteY30" fmla="*/ 1979518 h 2306764"/>
                    <a:gd name="connsiteX31" fmla="*/ 187580 w 1390325"/>
                    <a:gd name="connsiteY31" fmla="*/ 1803709 h 2306764"/>
                    <a:gd name="connsiteX32" fmla="*/ 438217 w 1390325"/>
                    <a:gd name="connsiteY32" fmla="*/ 1681975 h 2306764"/>
                    <a:gd name="connsiteX33" fmla="*/ 379629 w 1390325"/>
                    <a:gd name="connsiteY33" fmla="*/ 1502229 h 2306764"/>
                    <a:gd name="connsiteX34" fmla="*/ 427773 w 1390325"/>
                    <a:gd name="connsiteY34" fmla="*/ 1420231 h 2306764"/>
                    <a:gd name="connsiteX35" fmla="*/ 636991 w 1390325"/>
                    <a:gd name="connsiteY35" fmla="*/ 1442490 h 2306764"/>
                    <a:gd name="connsiteX36" fmla="*/ 699474 w 1390325"/>
                    <a:gd name="connsiteY36" fmla="*/ 1304604 h 2306764"/>
                    <a:gd name="connsiteX37" fmla="*/ 590617 w 1390325"/>
                    <a:gd name="connsiteY37" fmla="*/ 1094147 h 2306764"/>
                    <a:gd name="connsiteX38" fmla="*/ 699474 w 1390325"/>
                    <a:gd name="connsiteY38" fmla="*/ 1028832 h 2306764"/>
                    <a:gd name="connsiteX39" fmla="*/ 438217 w 1390325"/>
                    <a:gd name="connsiteY39" fmla="*/ 985290 h 2306764"/>
                    <a:gd name="connsiteX40" fmla="*/ 510788 w 1390325"/>
                    <a:gd name="connsiteY40" fmla="*/ 796604 h 2306764"/>
                    <a:gd name="connsiteX41" fmla="*/ 468351 w 1390325"/>
                    <a:gd name="connsiteY41" fmla="*/ 673764 h 2306764"/>
                    <a:gd name="connsiteX42" fmla="*/ 358388 w 1390325"/>
                    <a:gd name="connsiteY42" fmla="*/ 832890 h 2306764"/>
                    <a:gd name="connsiteX43" fmla="*/ 350600 w 1390325"/>
                    <a:gd name="connsiteY43" fmla="*/ 758637 h 2306764"/>
                    <a:gd name="connsiteX44" fmla="*/ 448882 w 1390325"/>
                    <a:gd name="connsiteY44" fmla="*/ 545878 h 2306764"/>
                    <a:gd name="connsiteX45" fmla="*/ 358388 w 1390325"/>
                    <a:gd name="connsiteY45" fmla="*/ 578890 h 2306764"/>
                    <a:gd name="connsiteX46" fmla="*/ 430960 w 1390325"/>
                    <a:gd name="connsiteY46" fmla="*/ 375690 h 2306764"/>
                    <a:gd name="connsiteX47" fmla="*/ 525302 w 1390325"/>
                    <a:gd name="connsiteY47" fmla="*/ 295861 h 2306764"/>
                    <a:gd name="connsiteX48" fmla="*/ 461138 w 1390325"/>
                    <a:gd name="connsiteY48" fmla="*/ 171914 h 2306764"/>
                    <a:gd name="connsiteX49" fmla="*/ 641372 w 1390325"/>
                    <a:gd name="connsiteY49" fmla="*/ 20709 h 2306764"/>
                    <a:gd name="connsiteX0" fmla="*/ 636371 w 1390325"/>
                    <a:gd name="connsiteY0" fmla="*/ 12745 h 2319509"/>
                    <a:gd name="connsiteX1" fmla="*/ 738415 w 1390325"/>
                    <a:gd name="connsiteY1" fmla="*/ 25711 h 2319509"/>
                    <a:gd name="connsiteX2" fmla="*/ 902674 w 1390325"/>
                    <a:gd name="connsiteY2" fmla="*/ 54606 h 2319509"/>
                    <a:gd name="connsiteX3" fmla="*/ 706731 w 1390325"/>
                    <a:gd name="connsiteY3" fmla="*/ 286835 h 2319509"/>
                    <a:gd name="connsiteX4" fmla="*/ 1038878 w 1390325"/>
                    <a:gd name="connsiteY4" fmla="*/ 344935 h 2319509"/>
                    <a:gd name="connsiteX5" fmla="*/ 866388 w 1390325"/>
                    <a:gd name="connsiteY5" fmla="*/ 635177 h 2319509"/>
                    <a:gd name="connsiteX6" fmla="*/ 820057 w 1390325"/>
                    <a:gd name="connsiteY6" fmla="*/ 769169 h 2319509"/>
                    <a:gd name="connsiteX7" fmla="*/ 945155 w 1390325"/>
                    <a:gd name="connsiteY7" fmla="*/ 877097 h 2319509"/>
                    <a:gd name="connsiteX8" fmla="*/ 997017 w 1390325"/>
                    <a:gd name="connsiteY8" fmla="*/ 1186720 h 2319509"/>
                    <a:gd name="connsiteX9" fmla="*/ 1129858 w 1390325"/>
                    <a:gd name="connsiteY9" fmla="*/ 1309030 h 2319509"/>
                    <a:gd name="connsiteX10" fmla="*/ 1134902 w 1390325"/>
                    <a:gd name="connsiteY10" fmla="*/ 1709235 h 2319509"/>
                    <a:gd name="connsiteX11" fmla="*/ 1268363 w 1390325"/>
                    <a:gd name="connsiteY11" fmla="*/ 1700872 h 2319509"/>
                    <a:gd name="connsiteX12" fmla="*/ 1388902 w 1390325"/>
                    <a:gd name="connsiteY12" fmla="*/ 1803577 h 2319509"/>
                    <a:gd name="connsiteX13" fmla="*/ 1323588 w 1390325"/>
                    <a:gd name="connsiteY13" fmla="*/ 1955977 h 2319509"/>
                    <a:gd name="connsiteX14" fmla="*/ 1163931 w 1390325"/>
                    <a:gd name="connsiteY14" fmla="*/ 2093863 h 2319509"/>
                    <a:gd name="connsiteX15" fmla="*/ 1200217 w 1390325"/>
                    <a:gd name="connsiteY15" fmla="*/ 2115635 h 2319509"/>
                    <a:gd name="connsiteX16" fmla="*/ 1301817 w 1390325"/>
                    <a:gd name="connsiteY16" fmla="*/ 2151920 h 2319509"/>
                    <a:gd name="connsiteX17" fmla="*/ 1018788 w 1390325"/>
                    <a:gd name="connsiteY17" fmla="*/ 2275292 h 2319509"/>
                    <a:gd name="connsiteX18" fmla="*/ 801074 w 1390325"/>
                    <a:gd name="connsiteY18" fmla="*/ 2195463 h 2319509"/>
                    <a:gd name="connsiteX19" fmla="*/ 663188 w 1390325"/>
                    <a:gd name="connsiteY19" fmla="*/ 2253520 h 2319509"/>
                    <a:gd name="connsiteX20" fmla="*/ 554331 w 1390325"/>
                    <a:gd name="connsiteY20" fmla="*/ 2217235 h 2319509"/>
                    <a:gd name="connsiteX21" fmla="*/ 423702 w 1390325"/>
                    <a:gd name="connsiteY21" fmla="*/ 2188206 h 2319509"/>
                    <a:gd name="connsiteX22" fmla="*/ 358388 w 1390325"/>
                    <a:gd name="connsiteY22" fmla="*/ 2318835 h 2319509"/>
                    <a:gd name="connsiteX23" fmla="*/ 216564 w 1390325"/>
                    <a:gd name="connsiteY23" fmla="*/ 2241793 h 2319509"/>
                    <a:gd name="connsiteX24" fmla="*/ 86908 w 1390325"/>
                    <a:gd name="connsiteY24" fmla="*/ 2298789 h 2319509"/>
                    <a:gd name="connsiteX25" fmla="*/ 5089 w 1390325"/>
                    <a:gd name="connsiteY25" fmla="*/ 2274761 h 2319509"/>
                    <a:gd name="connsiteX26" fmla="*/ 235017 w 1390325"/>
                    <a:gd name="connsiteY26" fmla="*/ 2130149 h 2319509"/>
                    <a:gd name="connsiteX27" fmla="*/ 358388 w 1390325"/>
                    <a:gd name="connsiteY27" fmla="*/ 2014035 h 2319509"/>
                    <a:gd name="connsiteX28" fmla="*/ 539817 w 1390325"/>
                    <a:gd name="connsiteY28" fmla="*/ 2050320 h 2319509"/>
                    <a:gd name="connsiteX29" fmla="*/ 626902 w 1390325"/>
                    <a:gd name="connsiteY29" fmla="*/ 1941463 h 2319509"/>
                    <a:gd name="connsiteX30" fmla="*/ 438217 w 1390325"/>
                    <a:gd name="connsiteY30" fmla="*/ 1992263 h 2319509"/>
                    <a:gd name="connsiteX31" fmla="*/ 187580 w 1390325"/>
                    <a:gd name="connsiteY31" fmla="*/ 1816454 h 2319509"/>
                    <a:gd name="connsiteX32" fmla="*/ 438217 w 1390325"/>
                    <a:gd name="connsiteY32" fmla="*/ 1694720 h 2319509"/>
                    <a:gd name="connsiteX33" fmla="*/ 379629 w 1390325"/>
                    <a:gd name="connsiteY33" fmla="*/ 1514974 h 2319509"/>
                    <a:gd name="connsiteX34" fmla="*/ 427773 w 1390325"/>
                    <a:gd name="connsiteY34" fmla="*/ 1432976 h 2319509"/>
                    <a:gd name="connsiteX35" fmla="*/ 636991 w 1390325"/>
                    <a:gd name="connsiteY35" fmla="*/ 1455235 h 2319509"/>
                    <a:gd name="connsiteX36" fmla="*/ 699474 w 1390325"/>
                    <a:gd name="connsiteY36" fmla="*/ 1317349 h 2319509"/>
                    <a:gd name="connsiteX37" fmla="*/ 590617 w 1390325"/>
                    <a:gd name="connsiteY37" fmla="*/ 1106892 h 2319509"/>
                    <a:gd name="connsiteX38" fmla="*/ 699474 w 1390325"/>
                    <a:gd name="connsiteY38" fmla="*/ 1041577 h 2319509"/>
                    <a:gd name="connsiteX39" fmla="*/ 438217 w 1390325"/>
                    <a:gd name="connsiteY39" fmla="*/ 998035 h 2319509"/>
                    <a:gd name="connsiteX40" fmla="*/ 510788 w 1390325"/>
                    <a:gd name="connsiteY40" fmla="*/ 809349 h 2319509"/>
                    <a:gd name="connsiteX41" fmla="*/ 468351 w 1390325"/>
                    <a:gd name="connsiteY41" fmla="*/ 686509 h 2319509"/>
                    <a:gd name="connsiteX42" fmla="*/ 358388 w 1390325"/>
                    <a:gd name="connsiteY42" fmla="*/ 845635 h 2319509"/>
                    <a:gd name="connsiteX43" fmla="*/ 350600 w 1390325"/>
                    <a:gd name="connsiteY43" fmla="*/ 771382 h 2319509"/>
                    <a:gd name="connsiteX44" fmla="*/ 448882 w 1390325"/>
                    <a:gd name="connsiteY44" fmla="*/ 558623 h 2319509"/>
                    <a:gd name="connsiteX45" fmla="*/ 358388 w 1390325"/>
                    <a:gd name="connsiteY45" fmla="*/ 591635 h 2319509"/>
                    <a:gd name="connsiteX46" fmla="*/ 430960 w 1390325"/>
                    <a:gd name="connsiteY46" fmla="*/ 388435 h 2319509"/>
                    <a:gd name="connsiteX47" fmla="*/ 525302 w 1390325"/>
                    <a:gd name="connsiteY47" fmla="*/ 308606 h 2319509"/>
                    <a:gd name="connsiteX48" fmla="*/ 461138 w 1390325"/>
                    <a:gd name="connsiteY48" fmla="*/ 184659 h 2319509"/>
                    <a:gd name="connsiteX49" fmla="*/ 674826 w 1390325"/>
                    <a:gd name="connsiteY49" fmla="*/ 0 h 2319509"/>
                    <a:gd name="connsiteX0" fmla="*/ 636371 w 1390325"/>
                    <a:gd name="connsiteY0" fmla="*/ 28244 h 2335008"/>
                    <a:gd name="connsiteX1" fmla="*/ 738415 w 1390325"/>
                    <a:gd name="connsiteY1" fmla="*/ 41210 h 2335008"/>
                    <a:gd name="connsiteX2" fmla="*/ 902674 w 1390325"/>
                    <a:gd name="connsiteY2" fmla="*/ 70105 h 2335008"/>
                    <a:gd name="connsiteX3" fmla="*/ 706731 w 1390325"/>
                    <a:gd name="connsiteY3" fmla="*/ 302334 h 2335008"/>
                    <a:gd name="connsiteX4" fmla="*/ 1038878 w 1390325"/>
                    <a:gd name="connsiteY4" fmla="*/ 360434 h 2335008"/>
                    <a:gd name="connsiteX5" fmla="*/ 866388 w 1390325"/>
                    <a:gd name="connsiteY5" fmla="*/ 650676 h 2335008"/>
                    <a:gd name="connsiteX6" fmla="*/ 820057 w 1390325"/>
                    <a:gd name="connsiteY6" fmla="*/ 784668 h 2335008"/>
                    <a:gd name="connsiteX7" fmla="*/ 945155 w 1390325"/>
                    <a:gd name="connsiteY7" fmla="*/ 892596 h 2335008"/>
                    <a:gd name="connsiteX8" fmla="*/ 997017 w 1390325"/>
                    <a:gd name="connsiteY8" fmla="*/ 1202219 h 2335008"/>
                    <a:gd name="connsiteX9" fmla="*/ 1129858 w 1390325"/>
                    <a:gd name="connsiteY9" fmla="*/ 1324529 h 2335008"/>
                    <a:gd name="connsiteX10" fmla="*/ 1134902 w 1390325"/>
                    <a:gd name="connsiteY10" fmla="*/ 1724734 h 2335008"/>
                    <a:gd name="connsiteX11" fmla="*/ 1268363 w 1390325"/>
                    <a:gd name="connsiteY11" fmla="*/ 1716371 h 2335008"/>
                    <a:gd name="connsiteX12" fmla="*/ 1388902 w 1390325"/>
                    <a:gd name="connsiteY12" fmla="*/ 1819076 h 2335008"/>
                    <a:gd name="connsiteX13" fmla="*/ 1323588 w 1390325"/>
                    <a:gd name="connsiteY13" fmla="*/ 1971476 h 2335008"/>
                    <a:gd name="connsiteX14" fmla="*/ 1163931 w 1390325"/>
                    <a:gd name="connsiteY14" fmla="*/ 2109362 h 2335008"/>
                    <a:gd name="connsiteX15" fmla="*/ 1200217 w 1390325"/>
                    <a:gd name="connsiteY15" fmla="*/ 2131134 h 2335008"/>
                    <a:gd name="connsiteX16" fmla="*/ 1301817 w 1390325"/>
                    <a:gd name="connsiteY16" fmla="*/ 2167419 h 2335008"/>
                    <a:gd name="connsiteX17" fmla="*/ 1018788 w 1390325"/>
                    <a:gd name="connsiteY17" fmla="*/ 2290791 h 2335008"/>
                    <a:gd name="connsiteX18" fmla="*/ 801074 w 1390325"/>
                    <a:gd name="connsiteY18" fmla="*/ 2210962 h 2335008"/>
                    <a:gd name="connsiteX19" fmla="*/ 663188 w 1390325"/>
                    <a:gd name="connsiteY19" fmla="*/ 2269019 h 2335008"/>
                    <a:gd name="connsiteX20" fmla="*/ 554331 w 1390325"/>
                    <a:gd name="connsiteY20" fmla="*/ 2232734 h 2335008"/>
                    <a:gd name="connsiteX21" fmla="*/ 423702 w 1390325"/>
                    <a:gd name="connsiteY21" fmla="*/ 2203705 h 2335008"/>
                    <a:gd name="connsiteX22" fmla="*/ 358388 w 1390325"/>
                    <a:gd name="connsiteY22" fmla="*/ 2334334 h 2335008"/>
                    <a:gd name="connsiteX23" fmla="*/ 216564 w 1390325"/>
                    <a:gd name="connsiteY23" fmla="*/ 2257292 h 2335008"/>
                    <a:gd name="connsiteX24" fmla="*/ 86908 w 1390325"/>
                    <a:gd name="connsiteY24" fmla="*/ 2314288 h 2335008"/>
                    <a:gd name="connsiteX25" fmla="*/ 5089 w 1390325"/>
                    <a:gd name="connsiteY25" fmla="*/ 2290260 h 2335008"/>
                    <a:gd name="connsiteX26" fmla="*/ 235017 w 1390325"/>
                    <a:gd name="connsiteY26" fmla="*/ 2145648 h 2335008"/>
                    <a:gd name="connsiteX27" fmla="*/ 358388 w 1390325"/>
                    <a:gd name="connsiteY27" fmla="*/ 2029534 h 2335008"/>
                    <a:gd name="connsiteX28" fmla="*/ 539817 w 1390325"/>
                    <a:gd name="connsiteY28" fmla="*/ 2065819 h 2335008"/>
                    <a:gd name="connsiteX29" fmla="*/ 626902 w 1390325"/>
                    <a:gd name="connsiteY29" fmla="*/ 1956962 h 2335008"/>
                    <a:gd name="connsiteX30" fmla="*/ 438217 w 1390325"/>
                    <a:gd name="connsiteY30" fmla="*/ 2007762 h 2335008"/>
                    <a:gd name="connsiteX31" fmla="*/ 187580 w 1390325"/>
                    <a:gd name="connsiteY31" fmla="*/ 1831953 h 2335008"/>
                    <a:gd name="connsiteX32" fmla="*/ 438217 w 1390325"/>
                    <a:gd name="connsiteY32" fmla="*/ 1710219 h 2335008"/>
                    <a:gd name="connsiteX33" fmla="*/ 379629 w 1390325"/>
                    <a:gd name="connsiteY33" fmla="*/ 1530473 h 2335008"/>
                    <a:gd name="connsiteX34" fmla="*/ 427773 w 1390325"/>
                    <a:gd name="connsiteY34" fmla="*/ 1448475 h 2335008"/>
                    <a:gd name="connsiteX35" fmla="*/ 636991 w 1390325"/>
                    <a:gd name="connsiteY35" fmla="*/ 1470734 h 2335008"/>
                    <a:gd name="connsiteX36" fmla="*/ 699474 w 1390325"/>
                    <a:gd name="connsiteY36" fmla="*/ 1332848 h 2335008"/>
                    <a:gd name="connsiteX37" fmla="*/ 590617 w 1390325"/>
                    <a:gd name="connsiteY37" fmla="*/ 1122391 h 2335008"/>
                    <a:gd name="connsiteX38" fmla="*/ 699474 w 1390325"/>
                    <a:gd name="connsiteY38" fmla="*/ 1057076 h 2335008"/>
                    <a:gd name="connsiteX39" fmla="*/ 438217 w 1390325"/>
                    <a:gd name="connsiteY39" fmla="*/ 1013534 h 2335008"/>
                    <a:gd name="connsiteX40" fmla="*/ 510788 w 1390325"/>
                    <a:gd name="connsiteY40" fmla="*/ 824848 h 2335008"/>
                    <a:gd name="connsiteX41" fmla="*/ 468351 w 1390325"/>
                    <a:gd name="connsiteY41" fmla="*/ 702008 h 2335008"/>
                    <a:gd name="connsiteX42" fmla="*/ 358388 w 1390325"/>
                    <a:gd name="connsiteY42" fmla="*/ 861134 h 2335008"/>
                    <a:gd name="connsiteX43" fmla="*/ 350600 w 1390325"/>
                    <a:gd name="connsiteY43" fmla="*/ 786881 h 2335008"/>
                    <a:gd name="connsiteX44" fmla="*/ 448882 w 1390325"/>
                    <a:gd name="connsiteY44" fmla="*/ 574122 h 2335008"/>
                    <a:gd name="connsiteX45" fmla="*/ 358388 w 1390325"/>
                    <a:gd name="connsiteY45" fmla="*/ 607134 h 2335008"/>
                    <a:gd name="connsiteX46" fmla="*/ 430960 w 1390325"/>
                    <a:gd name="connsiteY46" fmla="*/ 403934 h 2335008"/>
                    <a:gd name="connsiteX47" fmla="*/ 525302 w 1390325"/>
                    <a:gd name="connsiteY47" fmla="*/ 324105 h 2335008"/>
                    <a:gd name="connsiteX48" fmla="*/ 461138 w 1390325"/>
                    <a:gd name="connsiteY48" fmla="*/ 200158 h 2335008"/>
                    <a:gd name="connsiteX49" fmla="*/ 645767 w 1390325"/>
                    <a:gd name="connsiteY49" fmla="*/ 0 h 2335008"/>
                    <a:gd name="connsiteX0" fmla="*/ 675117 w 1390325"/>
                    <a:gd name="connsiteY0" fmla="*/ 6934 h 2335008"/>
                    <a:gd name="connsiteX1" fmla="*/ 738415 w 1390325"/>
                    <a:gd name="connsiteY1" fmla="*/ 41210 h 2335008"/>
                    <a:gd name="connsiteX2" fmla="*/ 902674 w 1390325"/>
                    <a:gd name="connsiteY2" fmla="*/ 70105 h 2335008"/>
                    <a:gd name="connsiteX3" fmla="*/ 706731 w 1390325"/>
                    <a:gd name="connsiteY3" fmla="*/ 302334 h 2335008"/>
                    <a:gd name="connsiteX4" fmla="*/ 1038878 w 1390325"/>
                    <a:gd name="connsiteY4" fmla="*/ 360434 h 2335008"/>
                    <a:gd name="connsiteX5" fmla="*/ 866388 w 1390325"/>
                    <a:gd name="connsiteY5" fmla="*/ 650676 h 2335008"/>
                    <a:gd name="connsiteX6" fmla="*/ 820057 w 1390325"/>
                    <a:gd name="connsiteY6" fmla="*/ 784668 h 2335008"/>
                    <a:gd name="connsiteX7" fmla="*/ 945155 w 1390325"/>
                    <a:gd name="connsiteY7" fmla="*/ 892596 h 2335008"/>
                    <a:gd name="connsiteX8" fmla="*/ 997017 w 1390325"/>
                    <a:gd name="connsiteY8" fmla="*/ 1202219 h 2335008"/>
                    <a:gd name="connsiteX9" fmla="*/ 1129858 w 1390325"/>
                    <a:gd name="connsiteY9" fmla="*/ 1324529 h 2335008"/>
                    <a:gd name="connsiteX10" fmla="*/ 1134902 w 1390325"/>
                    <a:gd name="connsiteY10" fmla="*/ 1724734 h 2335008"/>
                    <a:gd name="connsiteX11" fmla="*/ 1268363 w 1390325"/>
                    <a:gd name="connsiteY11" fmla="*/ 1716371 h 2335008"/>
                    <a:gd name="connsiteX12" fmla="*/ 1388902 w 1390325"/>
                    <a:gd name="connsiteY12" fmla="*/ 1819076 h 2335008"/>
                    <a:gd name="connsiteX13" fmla="*/ 1323588 w 1390325"/>
                    <a:gd name="connsiteY13" fmla="*/ 1971476 h 2335008"/>
                    <a:gd name="connsiteX14" fmla="*/ 1163931 w 1390325"/>
                    <a:gd name="connsiteY14" fmla="*/ 2109362 h 2335008"/>
                    <a:gd name="connsiteX15" fmla="*/ 1200217 w 1390325"/>
                    <a:gd name="connsiteY15" fmla="*/ 2131134 h 2335008"/>
                    <a:gd name="connsiteX16" fmla="*/ 1301817 w 1390325"/>
                    <a:gd name="connsiteY16" fmla="*/ 2167419 h 2335008"/>
                    <a:gd name="connsiteX17" fmla="*/ 1018788 w 1390325"/>
                    <a:gd name="connsiteY17" fmla="*/ 2290791 h 2335008"/>
                    <a:gd name="connsiteX18" fmla="*/ 801074 w 1390325"/>
                    <a:gd name="connsiteY18" fmla="*/ 2210962 h 2335008"/>
                    <a:gd name="connsiteX19" fmla="*/ 663188 w 1390325"/>
                    <a:gd name="connsiteY19" fmla="*/ 2269019 h 2335008"/>
                    <a:gd name="connsiteX20" fmla="*/ 554331 w 1390325"/>
                    <a:gd name="connsiteY20" fmla="*/ 2232734 h 2335008"/>
                    <a:gd name="connsiteX21" fmla="*/ 423702 w 1390325"/>
                    <a:gd name="connsiteY21" fmla="*/ 2203705 h 2335008"/>
                    <a:gd name="connsiteX22" fmla="*/ 358388 w 1390325"/>
                    <a:gd name="connsiteY22" fmla="*/ 2334334 h 2335008"/>
                    <a:gd name="connsiteX23" fmla="*/ 216564 w 1390325"/>
                    <a:gd name="connsiteY23" fmla="*/ 2257292 h 2335008"/>
                    <a:gd name="connsiteX24" fmla="*/ 86908 w 1390325"/>
                    <a:gd name="connsiteY24" fmla="*/ 2314288 h 2335008"/>
                    <a:gd name="connsiteX25" fmla="*/ 5089 w 1390325"/>
                    <a:gd name="connsiteY25" fmla="*/ 2290260 h 2335008"/>
                    <a:gd name="connsiteX26" fmla="*/ 235017 w 1390325"/>
                    <a:gd name="connsiteY26" fmla="*/ 2145648 h 2335008"/>
                    <a:gd name="connsiteX27" fmla="*/ 358388 w 1390325"/>
                    <a:gd name="connsiteY27" fmla="*/ 2029534 h 2335008"/>
                    <a:gd name="connsiteX28" fmla="*/ 539817 w 1390325"/>
                    <a:gd name="connsiteY28" fmla="*/ 2065819 h 2335008"/>
                    <a:gd name="connsiteX29" fmla="*/ 626902 w 1390325"/>
                    <a:gd name="connsiteY29" fmla="*/ 1956962 h 2335008"/>
                    <a:gd name="connsiteX30" fmla="*/ 438217 w 1390325"/>
                    <a:gd name="connsiteY30" fmla="*/ 2007762 h 2335008"/>
                    <a:gd name="connsiteX31" fmla="*/ 187580 w 1390325"/>
                    <a:gd name="connsiteY31" fmla="*/ 1831953 h 2335008"/>
                    <a:gd name="connsiteX32" fmla="*/ 438217 w 1390325"/>
                    <a:gd name="connsiteY32" fmla="*/ 1710219 h 2335008"/>
                    <a:gd name="connsiteX33" fmla="*/ 379629 w 1390325"/>
                    <a:gd name="connsiteY33" fmla="*/ 1530473 h 2335008"/>
                    <a:gd name="connsiteX34" fmla="*/ 427773 w 1390325"/>
                    <a:gd name="connsiteY34" fmla="*/ 1448475 h 2335008"/>
                    <a:gd name="connsiteX35" fmla="*/ 636991 w 1390325"/>
                    <a:gd name="connsiteY35" fmla="*/ 1470734 h 2335008"/>
                    <a:gd name="connsiteX36" fmla="*/ 699474 w 1390325"/>
                    <a:gd name="connsiteY36" fmla="*/ 1332848 h 2335008"/>
                    <a:gd name="connsiteX37" fmla="*/ 590617 w 1390325"/>
                    <a:gd name="connsiteY37" fmla="*/ 1122391 h 2335008"/>
                    <a:gd name="connsiteX38" fmla="*/ 699474 w 1390325"/>
                    <a:gd name="connsiteY38" fmla="*/ 1057076 h 2335008"/>
                    <a:gd name="connsiteX39" fmla="*/ 438217 w 1390325"/>
                    <a:gd name="connsiteY39" fmla="*/ 1013534 h 2335008"/>
                    <a:gd name="connsiteX40" fmla="*/ 510788 w 1390325"/>
                    <a:gd name="connsiteY40" fmla="*/ 824848 h 2335008"/>
                    <a:gd name="connsiteX41" fmla="*/ 468351 w 1390325"/>
                    <a:gd name="connsiteY41" fmla="*/ 702008 h 2335008"/>
                    <a:gd name="connsiteX42" fmla="*/ 358388 w 1390325"/>
                    <a:gd name="connsiteY42" fmla="*/ 861134 h 2335008"/>
                    <a:gd name="connsiteX43" fmla="*/ 350600 w 1390325"/>
                    <a:gd name="connsiteY43" fmla="*/ 786881 h 2335008"/>
                    <a:gd name="connsiteX44" fmla="*/ 448882 w 1390325"/>
                    <a:gd name="connsiteY44" fmla="*/ 574122 h 2335008"/>
                    <a:gd name="connsiteX45" fmla="*/ 358388 w 1390325"/>
                    <a:gd name="connsiteY45" fmla="*/ 607134 h 2335008"/>
                    <a:gd name="connsiteX46" fmla="*/ 430960 w 1390325"/>
                    <a:gd name="connsiteY46" fmla="*/ 403934 h 2335008"/>
                    <a:gd name="connsiteX47" fmla="*/ 525302 w 1390325"/>
                    <a:gd name="connsiteY47" fmla="*/ 324105 h 2335008"/>
                    <a:gd name="connsiteX48" fmla="*/ 461138 w 1390325"/>
                    <a:gd name="connsiteY48" fmla="*/ 200158 h 2335008"/>
                    <a:gd name="connsiteX49" fmla="*/ 645767 w 1390325"/>
                    <a:gd name="connsiteY49" fmla="*/ 0 h 2335008"/>
                    <a:gd name="connsiteX0" fmla="*/ 675117 w 1390325"/>
                    <a:gd name="connsiteY0" fmla="*/ 0 h 2328074"/>
                    <a:gd name="connsiteX1" fmla="*/ 738415 w 1390325"/>
                    <a:gd name="connsiteY1" fmla="*/ 34276 h 2328074"/>
                    <a:gd name="connsiteX2" fmla="*/ 902674 w 1390325"/>
                    <a:gd name="connsiteY2" fmla="*/ 63171 h 2328074"/>
                    <a:gd name="connsiteX3" fmla="*/ 706731 w 1390325"/>
                    <a:gd name="connsiteY3" fmla="*/ 295400 h 2328074"/>
                    <a:gd name="connsiteX4" fmla="*/ 1038878 w 1390325"/>
                    <a:gd name="connsiteY4" fmla="*/ 353500 h 2328074"/>
                    <a:gd name="connsiteX5" fmla="*/ 866388 w 1390325"/>
                    <a:gd name="connsiteY5" fmla="*/ 643742 h 2328074"/>
                    <a:gd name="connsiteX6" fmla="*/ 820057 w 1390325"/>
                    <a:gd name="connsiteY6" fmla="*/ 777734 h 2328074"/>
                    <a:gd name="connsiteX7" fmla="*/ 945155 w 1390325"/>
                    <a:gd name="connsiteY7" fmla="*/ 885662 h 2328074"/>
                    <a:gd name="connsiteX8" fmla="*/ 997017 w 1390325"/>
                    <a:gd name="connsiteY8" fmla="*/ 1195285 h 2328074"/>
                    <a:gd name="connsiteX9" fmla="*/ 1129858 w 1390325"/>
                    <a:gd name="connsiteY9" fmla="*/ 1317595 h 2328074"/>
                    <a:gd name="connsiteX10" fmla="*/ 1134902 w 1390325"/>
                    <a:gd name="connsiteY10" fmla="*/ 1717800 h 2328074"/>
                    <a:gd name="connsiteX11" fmla="*/ 1268363 w 1390325"/>
                    <a:gd name="connsiteY11" fmla="*/ 1709437 h 2328074"/>
                    <a:gd name="connsiteX12" fmla="*/ 1388902 w 1390325"/>
                    <a:gd name="connsiteY12" fmla="*/ 1812142 h 2328074"/>
                    <a:gd name="connsiteX13" fmla="*/ 1323588 w 1390325"/>
                    <a:gd name="connsiteY13" fmla="*/ 1964542 h 2328074"/>
                    <a:gd name="connsiteX14" fmla="*/ 1163931 w 1390325"/>
                    <a:gd name="connsiteY14" fmla="*/ 2102428 h 2328074"/>
                    <a:gd name="connsiteX15" fmla="*/ 1200217 w 1390325"/>
                    <a:gd name="connsiteY15" fmla="*/ 2124200 h 2328074"/>
                    <a:gd name="connsiteX16" fmla="*/ 1301817 w 1390325"/>
                    <a:gd name="connsiteY16" fmla="*/ 2160485 h 2328074"/>
                    <a:gd name="connsiteX17" fmla="*/ 1018788 w 1390325"/>
                    <a:gd name="connsiteY17" fmla="*/ 2283857 h 2328074"/>
                    <a:gd name="connsiteX18" fmla="*/ 801074 w 1390325"/>
                    <a:gd name="connsiteY18" fmla="*/ 2204028 h 2328074"/>
                    <a:gd name="connsiteX19" fmla="*/ 663188 w 1390325"/>
                    <a:gd name="connsiteY19" fmla="*/ 2262085 h 2328074"/>
                    <a:gd name="connsiteX20" fmla="*/ 554331 w 1390325"/>
                    <a:gd name="connsiteY20" fmla="*/ 2225800 h 2328074"/>
                    <a:gd name="connsiteX21" fmla="*/ 423702 w 1390325"/>
                    <a:gd name="connsiteY21" fmla="*/ 2196771 h 2328074"/>
                    <a:gd name="connsiteX22" fmla="*/ 358388 w 1390325"/>
                    <a:gd name="connsiteY22" fmla="*/ 2327400 h 2328074"/>
                    <a:gd name="connsiteX23" fmla="*/ 216564 w 1390325"/>
                    <a:gd name="connsiteY23" fmla="*/ 2250358 h 2328074"/>
                    <a:gd name="connsiteX24" fmla="*/ 86908 w 1390325"/>
                    <a:gd name="connsiteY24" fmla="*/ 2307354 h 2328074"/>
                    <a:gd name="connsiteX25" fmla="*/ 5089 w 1390325"/>
                    <a:gd name="connsiteY25" fmla="*/ 2283326 h 2328074"/>
                    <a:gd name="connsiteX26" fmla="*/ 235017 w 1390325"/>
                    <a:gd name="connsiteY26" fmla="*/ 2138714 h 2328074"/>
                    <a:gd name="connsiteX27" fmla="*/ 358388 w 1390325"/>
                    <a:gd name="connsiteY27" fmla="*/ 2022600 h 2328074"/>
                    <a:gd name="connsiteX28" fmla="*/ 539817 w 1390325"/>
                    <a:gd name="connsiteY28" fmla="*/ 2058885 h 2328074"/>
                    <a:gd name="connsiteX29" fmla="*/ 626902 w 1390325"/>
                    <a:gd name="connsiteY29" fmla="*/ 1950028 h 2328074"/>
                    <a:gd name="connsiteX30" fmla="*/ 438217 w 1390325"/>
                    <a:gd name="connsiteY30" fmla="*/ 2000828 h 2328074"/>
                    <a:gd name="connsiteX31" fmla="*/ 187580 w 1390325"/>
                    <a:gd name="connsiteY31" fmla="*/ 1825019 h 2328074"/>
                    <a:gd name="connsiteX32" fmla="*/ 438217 w 1390325"/>
                    <a:gd name="connsiteY32" fmla="*/ 1703285 h 2328074"/>
                    <a:gd name="connsiteX33" fmla="*/ 379629 w 1390325"/>
                    <a:gd name="connsiteY33" fmla="*/ 1523539 h 2328074"/>
                    <a:gd name="connsiteX34" fmla="*/ 427773 w 1390325"/>
                    <a:gd name="connsiteY34" fmla="*/ 1441541 h 2328074"/>
                    <a:gd name="connsiteX35" fmla="*/ 636991 w 1390325"/>
                    <a:gd name="connsiteY35" fmla="*/ 1463800 h 2328074"/>
                    <a:gd name="connsiteX36" fmla="*/ 699474 w 1390325"/>
                    <a:gd name="connsiteY36" fmla="*/ 1325914 h 2328074"/>
                    <a:gd name="connsiteX37" fmla="*/ 590617 w 1390325"/>
                    <a:gd name="connsiteY37" fmla="*/ 1115457 h 2328074"/>
                    <a:gd name="connsiteX38" fmla="*/ 699474 w 1390325"/>
                    <a:gd name="connsiteY38" fmla="*/ 1050142 h 2328074"/>
                    <a:gd name="connsiteX39" fmla="*/ 438217 w 1390325"/>
                    <a:gd name="connsiteY39" fmla="*/ 1006600 h 2328074"/>
                    <a:gd name="connsiteX40" fmla="*/ 510788 w 1390325"/>
                    <a:gd name="connsiteY40" fmla="*/ 817914 h 2328074"/>
                    <a:gd name="connsiteX41" fmla="*/ 468351 w 1390325"/>
                    <a:gd name="connsiteY41" fmla="*/ 695074 h 2328074"/>
                    <a:gd name="connsiteX42" fmla="*/ 358388 w 1390325"/>
                    <a:gd name="connsiteY42" fmla="*/ 854200 h 2328074"/>
                    <a:gd name="connsiteX43" fmla="*/ 350600 w 1390325"/>
                    <a:gd name="connsiteY43" fmla="*/ 779947 h 2328074"/>
                    <a:gd name="connsiteX44" fmla="*/ 448882 w 1390325"/>
                    <a:gd name="connsiteY44" fmla="*/ 567188 h 2328074"/>
                    <a:gd name="connsiteX45" fmla="*/ 358388 w 1390325"/>
                    <a:gd name="connsiteY45" fmla="*/ 600200 h 2328074"/>
                    <a:gd name="connsiteX46" fmla="*/ 430960 w 1390325"/>
                    <a:gd name="connsiteY46" fmla="*/ 397000 h 2328074"/>
                    <a:gd name="connsiteX47" fmla="*/ 525302 w 1390325"/>
                    <a:gd name="connsiteY47" fmla="*/ 317171 h 2328074"/>
                    <a:gd name="connsiteX48" fmla="*/ 461138 w 1390325"/>
                    <a:gd name="connsiteY48" fmla="*/ 193224 h 2328074"/>
                    <a:gd name="connsiteX49" fmla="*/ 601209 w 1390325"/>
                    <a:gd name="connsiteY49" fmla="*/ 60871 h 2328074"/>
                    <a:gd name="connsiteX0" fmla="*/ 657681 w 1390325"/>
                    <a:gd name="connsiteY0" fmla="*/ 0 h 2345510"/>
                    <a:gd name="connsiteX1" fmla="*/ 738415 w 1390325"/>
                    <a:gd name="connsiteY1" fmla="*/ 51712 h 2345510"/>
                    <a:gd name="connsiteX2" fmla="*/ 902674 w 1390325"/>
                    <a:gd name="connsiteY2" fmla="*/ 80607 h 2345510"/>
                    <a:gd name="connsiteX3" fmla="*/ 706731 w 1390325"/>
                    <a:gd name="connsiteY3" fmla="*/ 312836 h 2345510"/>
                    <a:gd name="connsiteX4" fmla="*/ 1038878 w 1390325"/>
                    <a:gd name="connsiteY4" fmla="*/ 370936 h 2345510"/>
                    <a:gd name="connsiteX5" fmla="*/ 866388 w 1390325"/>
                    <a:gd name="connsiteY5" fmla="*/ 661178 h 2345510"/>
                    <a:gd name="connsiteX6" fmla="*/ 820057 w 1390325"/>
                    <a:gd name="connsiteY6" fmla="*/ 795170 h 2345510"/>
                    <a:gd name="connsiteX7" fmla="*/ 945155 w 1390325"/>
                    <a:gd name="connsiteY7" fmla="*/ 903098 h 2345510"/>
                    <a:gd name="connsiteX8" fmla="*/ 997017 w 1390325"/>
                    <a:gd name="connsiteY8" fmla="*/ 1212721 h 2345510"/>
                    <a:gd name="connsiteX9" fmla="*/ 1129858 w 1390325"/>
                    <a:gd name="connsiteY9" fmla="*/ 1335031 h 2345510"/>
                    <a:gd name="connsiteX10" fmla="*/ 1134902 w 1390325"/>
                    <a:gd name="connsiteY10" fmla="*/ 1735236 h 2345510"/>
                    <a:gd name="connsiteX11" fmla="*/ 1268363 w 1390325"/>
                    <a:gd name="connsiteY11" fmla="*/ 1726873 h 2345510"/>
                    <a:gd name="connsiteX12" fmla="*/ 1388902 w 1390325"/>
                    <a:gd name="connsiteY12" fmla="*/ 1829578 h 2345510"/>
                    <a:gd name="connsiteX13" fmla="*/ 1323588 w 1390325"/>
                    <a:gd name="connsiteY13" fmla="*/ 1981978 h 2345510"/>
                    <a:gd name="connsiteX14" fmla="*/ 1163931 w 1390325"/>
                    <a:gd name="connsiteY14" fmla="*/ 2119864 h 2345510"/>
                    <a:gd name="connsiteX15" fmla="*/ 1200217 w 1390325"/>
                    <a:gd name="connsiteY15" fmla="*/ 2141636 h 2345510"/>
                    <a:gd name="connsiteX16" fmla="*/ 1301817 w 1390325"/>
                    <a:gd name="connsiteY16" fmla="*/ 2177921 h 2345510"/>
                    <a:gd name="connsiteX17" fmla="*/ 1018788 w 1390325"/>
                    <a:gd name="connsiteY17" fmla="*/ 2301293 h 2345510"/>
                    <a:gd name="connsiteX18" fmla="*/ 801074 w 1390325"/>
                    <a:gd name="connsiteY18" fmla="*/ 2221464 h 2345510"/>
                    <a:gd name="connsiteX19" fmla="*/ 663188 w 1390325"/>
                    <a:gd name="connsiteY19" fmla="*/ 2279521 h 2345510"/>
                    <a:gd name="connsiteX20" fmla="*/ 554331 w 1390325"/>
                    <a:gd name="connsiteY20" fmla="*/ 2243236 h 2345510"/>
                    <a:gd name="connsiteX21" fmla="*/ 423702 w 1390325"/>
                    <a:gd name="connsiteY21" fmla="*/ 2214207 h 2345510"/>
                    <a:gd name="connsiteX22" fmla="*/ 358388 w 1390325"/>
                    <a:gd name="connsiteY22" fmla="*/ 2344836 h 2345510"/>
                    <a:gd name="connsiteX23" fmla="*/ 216564 w 1390325"/>
                    <a:gd name="connsiteY23" fmla="*/ 2267794 h 2345510"/>
                    <a:gd name="connsiteX24" fmla="*/ 86908 w 1390325"/>
                    <a:gd name="connsiteY24" fmla="*/ 2324790 h 2345510"/>
                    <a:gd name="connsiteX25" fmla="*/ 5089 w 1390325"/>
                    <a:gd name="connsiteY25" fmla="*/ 2300762 h 2345510"/>
                    <a:gd name="connsiteX26" fmla="*/ 235017 w 1390325"/>
                    <a:gd name="connsiteY26" fmla="*/ 2156150 h 2345510"/>
                    <a:gd name="connsiteX27" fmla="*/ 358388 w 1390325"/>
                    <a:gd name="connsiteY27" fmla="*/ 2040036 h 2345510"/>
                    <a:gd name="connsiteX28" fmla="*/ 539817 w 1390325"/>
                    <a:gd name="connsiteY28" fmla="*/ 2076321 h 2345510"/>
                    <a:gd name="connsiteX29" fmla="*/ 626902 w 1390325"/>
                    <a:gd name="connsiteY29" fmla="*/ 1967464 h 2345510"/>
                    <a:gd name="connsiteX30" fmla="*/ 438217 w 1390325"/>
                    <a:gd name="connsiteY30" fmla="*/ 2018264 h 2345510"/>
                    <a:gd name="connsiteX31" fmla="*/ 187580 w 1390325"/>
                    <a:gd name="connsiteY31" fmla="*/ 1842455 h 2345510"/>
                    <a:gd name="connsiteX32" fmla="*/ 438217 w 1390325"/>
                    <a:gd name="connsiteY32" fmla="*/ 1720721 h 2345510"/>
                    <a:gd name="connsiteX33" fmla="*/ 379629 w 1390325"/>
                    <a:gd name="connsiteY33" fmla="*/ 1540975 h 2345510"/>
                    <a:gd name="connsiteX34" fmla="*/ 427773 w 1390325"/>
                    <a:gd name="connsiteY34" fmla="*/ 1458977 h 2345510"/>
                    <a:gd name="connsiteX35" fmla="*/ 636991 w 1390325"/>
                    <a:gd name="connsiteY35" fmla="*/ 1481236 h 2345510"/>
                    <a:gd name="connsiteX36" fmla="*/ 699474 w 1390325"/>
                    <a:gd name="connsiteY36" fmla="*/ 1343350 h 2345510"/>
                    <a:gd name="connsiteX37" fmla="*/ 590617 w 1390325"/>
                    <a:gd name="connsiteY37" fmla="*/ 1132893 h 2345510"/>
                    <a:gd name="connsiteX38" fmla="*/ 699474 w 1390325"/>
                    <a:gd name="connsiteY38" fmla="*/ 1067578 h 2345510"/>
                    <a:gd name="connsiteX39" fmla="*/ 438217 w 1390325"/>
                    <a:gd name="connsiteY39" fmla="*/ 1024036 h 2345510"/>
                    <a:gd name="connsiteX40" fmla="*/ 510788 w 1390325"/>
                    <a:gd name="connsiteY40" fmla="*/ 835350 h 2345510"/>
                    <a:gd name="connsiteX41" fmla="*/ 468351 w 1390325"/>
                    <a:gd name="connsiteY41" fmla="*/ 712510 h 2345510"/>
                    <a:gd name="connsiteX42" fmla="*/ 358388 w 1390325"/>
                    <a:gd name="connsiteY42" fmla="*/ 871636 h 2345510"/>
                    <a:gd name="connsiteX43" fmla="*/ 350600 w 1390325"/>
                    <a:gd name="connsiteY43" fmla="*/ 797383 h 2345510"/>
                    <a:gd name="connsiteX44" fmla="*/ 448882 w 1390325"/>
                    <a:gd name="connsiteY44" fmla="*/ 584624 h 2345510"/>
                    <a:gd name="connsiteX45" fmla="*/ 358388 w 1390325"/>
                    <a:gd name="connsiteY45" fmla="*/ 617636 h 2345510"/>
                    <a:gd name="connsiteX46" fmla="*/ 430960 w 1390325"/>
                    <a:gd name="connsiteY46" fmla="*/ 414436 h 2345510"/>
                    <a:gd name="connsiteX47" fmla="*/ 525302 w 1390325"/>
                    <a:gd name="connsiteY47" fmla="*/ 334607 h 2345510"/>
                    <a:gd name="connsiteX48" fmla="*/ 461138 w 1390325"/>
                    <a:gd name="connsiteY48" fmla="*/ 210660 h 2345510"/>
                    <a:gd name="connsiteX49" fmla="*/ 601209 w 1390325"/>
                    <a:gd name="connsiteY49" fmla="*/ 78307 h 2345510"/>
                    <a:gd name="connsiteX0" fmla="*/ 657681 w 1390325"/>
                    <a:gd name="connsiteY0" fmla="*/ 0 h 2345510"/>
                    <a:gd name="connsiteX1" fmla="*/ 738415 w 1390325"/>
                    <a:gd name="connsiteY1" fmla="*/ 51712 h 2345510"/>
                    <a:gd name="connsiteX2" fmla="*/ 902674 w 1390325"/>
                    <a:gd name="connsiteY2" fmla="*/ 80607 h 2345510"/>
                    <a:gd name="connsiteX3" fmla="*/ 706731 w 1390325"/>
                    <a:gd name="connsiteY3" fmla="*/ 312836 h 2345510"/>
                    <a:gd name="connsiteX4" fmla="*/ 1038878 w 1390325"/>
                    <a:gd name="connsiteY4" fmla="*/ 370936 h 2345510"/>
                    <a:gd name="connsiteX5" fmla="*/ 866388 w 1390325"/>
                    <a:gd name="connsiteY5" fmla="*/ 661178 h 2345510"/>
                    <a:gd name="connsiteX6" fmla="*/ 820057 w 1390325"/>
                    <a:gd name="connsiteY6" fmla="*/ 795170 h 2345510"/>
                    <a:gd name="connsiteX7" fmla="*/ 945155 w 1390325"/>
                    <a:gd name="connsiteY7" fmla="*/ 903098 h 2345510"/>
                    <a:gd name="connsiteX8" fmla="*/ 997017 w 1390325"/>
                    <a:gd name="connsiteY8" fmla="*/ 1212721 h 2345510"/>
                    <a:gd name="connsiteX9" fmla="*/ 1129858 w 1390325"/>
                    <a:gd name="connsiteY9" fmla="*/ 1335031 h 2345510"/>
                    <a:gd name="connsiteX10" fmla="*/ 1134902 w 1390325"/>
                    <a:gd name="connsiteY10" fmla="*/ 1735236 h 2345510"/>
                    <a:gd name="connsiteX11" fmla="*/ 1268363 w 1390325"/>
                    <a:gd name="connsiteY11" fmla="*/ 1726873 h 2345510"/>
                    <a:gd name="connsiteX12" fmla="*/ 1388902 w 1390325"/>
                    <a:gd name="connsiteY12" fmla="*/ 1829578 h 2345510"/>
                    <a:gd name="connsiteX13" fmla="*/ 1323588 w 1390325"/>
                    <a:gd name="connsiteY13" fmla="*/ 1981978 h 2345510"/>
                    <a:gd name="connsiteX14" fmla="*/ 1163931 w 1390325"/>
                    <a:gd name="connsiteY14" fmla="*/ 2119864 h 2345510"/>
                    <a:gd name="connsiteX15" fmla="*/ 1200217 w 1390325"/>
                    <a:gd name="connsiteY15" fmla="*/ 2141636 h 2345510"/>
                    <a:gd name="connsiteX16" fmla="*/ 1301817 w 1390325"/>
                    <a:gd name="connsiteY16" fmla="*/ 2177921 h 2345510"/>
                    <a:gd name="connsiteX17" fmla="*/ 1018788 w 1390325"/>
                    <a:gd name="connsiteY17" fmla="*/ 2301293 h 2345510"/>
                    <a:gd name="connsiteX18" fmla="*/ 801074 w 1390325"/>
                    <a:gd name="connsiteY18" fmla="*/ 2221464 h 2345510"/>
                    <a:gd name="connsiteX19" fmla="*/ 663188 w 1390325"/>
                    <a:gd name="connsiteY19" fmla="*/ 2279521 h 2345510"/>
                    <a:gd name="connsiteX20" fmla="*/ 554331 w 1390325"/>
                    <a:gd name="connsiteY20" fmla="*/ 2243236 h 2345510"/>
                    <a:gd name="connsiteX21" fmla="*/ 423702 w 1390325"/>
                    <a:gd name="connsiteY21" fmla="*/ 2214207 h 2345510"/>
                    <a:gd name="connsiteX22" fmla="*/ 358388 w 1390325"/>
                    <a:gd name="connsiteY22" fmla="*/ 2344836 h 2345510"/>
                    <a:gd name="connsiteX23" fmla="*/ 216564 w 1390325"/>
                    <a:gd name="connsiteY23" fmla="*/ 2267794 h 2345510"/>
                    <a:gd name="connsiteX24" fmla="*/ 86908 w 1390325"/>
                    <a:gd name="connsiteY24" fmla="*/ 2324790 h 2345510"/>
                    <a:gd name="connsiteX25" fmla="*/ 5089 w 1390325"/>
                    <a:gd name="connsiteY25" fmla="*/ 2300762 h 2345510"/>
                    <a:gd name="connsiteX26" fmla="*/ 235017 w 1390325"/>
                    <a:gd name="connsiteY26" fmla="*/ 2156150 h 2345510"/>
                    <a:gd name="connsiteX27" fmla="*/ 358388 w 1390325"/>
                    <a:gd name="connsiteY27" fmla="*/ 2040036 h 2345510"/>
                    <a:gd name="connsiteX28" fmla="*/ 539817 w 1390325"/>
                    <a:gd name="connsiteY28" fmla="*/ 2076321 h 2345510"/>
                    <a:gd name="connsiteX29" fmla="*/ 626902 w 1390325"/>
                    <a:gd name="connsiteY29" fmla="*/ 1967464 h 2345510"/>
                    <a:gd name="connsiteX30" fmla="*/ 438217 w 1390325"/>
                    <a:gd name="connsiteY30" fmla="*/ 2018264 h 2345510"/>
                    <a:gd name="connsiteX31" fmla="*/ 187580 w 1390325"/>
                    <a:gd name="connsiteY31" fmla="*/ 1842455 h 2345510"/>
                    <a:gd name="connsiteX32" fmla="*/ 438217 w 1390325"/>
                    <a:gd name="connsiteY32" fmla="*/ 1720721 h 2345510"/>
                    <a:gd name="connsiteX33" fmla="*/ 379629 w 1390325"/>
                    <a:gd name="connsiteY33" fmla="*/ 1540975 h 2345510"/>
                    <a:gd name="connsiteX34" fmla="*/ 427773 w 1390325"/>
                    <a:gd name="connsiteY34" fmla="*/ 1458977 h 2345510"/>
                    <a:gd name="connsiteX35" fmla="*/ 636991 w 1390325"/>
                    <a:gd name="connsiteY35" fmla="*/ 1481236 h 2345510"/>
                    <a:gd name="connsiteX36" fmla="*/ 699474 w 1390325"/>
                    <a:gd name="connsiteY36" fmla="*/ 1343350 h 2345510"/>
                    <a:gd name="connsiteX37" fmla="*/ 590617 w 1390325"/>
                    <a:gd name="connsiteY37" fmla="*/ 1132893 h 2345510"/>
                    <a:gd name="connsiteX38" fmla="*/ 699474 w 1390325"/>
                    <a:gd name="connsiteY38" fmla="*/ 1067578 h 2345510"/>
                    <a:gd name="connsiteX39" fmla="*/ 438217 w 1390325"/>
                    <a:gd name="connsiteY39" fmla="*/ 1024036 h 2345510"/>
                    <a:gd name="connsiteX40" fmla="*/ 510788 w 1390325"/>
                    <a:gd name="connsiteY40" fmla="*/ 835350 h 2345510"/>
                    <a:gd name="connsiteX41" fmla="*/ 468351 w 1390325"/>
                    <a:gd name="connsiteY41" fmla="*/ 712510 h 2345510"/>
                    <a:gd name="connsiteX42" fmla="*/ 358388 w 1390325"/>
                    <a:gd name="connsiteY42" fmla="*/ 871636 h 2345510"/>
                    <a:gd name="connsiteX43" fmla="*/ 350600 w 1390325"/>
                    <a:gd name="connsiteY43" fmla="*/ 797383 h 2345510"/>
                    <a:gd name="connsiteX44" fmla="*/ 448882 w 1390325"/>
                    <a:gd name="connsiteY44" fmla="*/ 584624 h 2345510"/>
                    <a:gd name="connsiteX45" fmla="*/ 358388 w 1390325"/>
                    <a:gd name="connsiteY45" fmla="*/ 617636 h 2345510"/>
                    <a:gd name="connsiteX46" fmla="*/ 430960 w 1390325"/>
                    <a:gd name="connsiteY46" fmla="*/ 414436 h 2345510"/>
                    <a:gd name="connsiteX47" fmla="*/ 525302 w 1390325"/>
                    <a:gd name="connsiteY47" fmla="*/ 334607 h 2345510"/>
                    <a:gd name="connsiteX48" fmla="*/ 461138 w 1390325"/>
                    <a:gd name="connsiteY48" fmla="*/ 210660 h 2345510"/>
                    <a:gd name="connsiteX49" fmla="*/ 601209 w 1390325"/>
                    <a:gd name="connsiteY49" fmla="*/ 78307 h 2345510"/>
                    <a:gd name="connsiteX0" fmla="*/ 657681 w 1390325"/>
                    <a:gd name="connsiteY0" fmla="*/ 0 h 2328074"/>
                    <a:gd name="connsiteX1" fmla="*/ 738415 w 1390325"/>
                    <a:gd name="connsiteY1" fmla="*/ 34276 h 2328074"/>
                    <a:gd name="connsiteX2" fmla="*/ 902674 w 1390325"/>
                    <a:gd name="connsiteY2" fmla="*/ 63171 h 2328074"/>
                    <a:gd name="connsiteX3" fmla="*/ 706731 w 1390325"/>
                    <a:gd name="connsiteY3" fmla="*/ 295400 h 2328074"/>
                    <a:gd name="connsiteX4" fmla="*/ 1038878 w 1390325"/>
                    <a:gd name="connsiteY4" fmla="*/ 353500 h 2328074"/>
                    <a:gd name="connsiteX5" fmla="*/ 866388 w 1390325"/>
                    <a:gd name="connsiteY5" fmla="*/ 643742 h 2328074"/>
                    <a:gd name="connsiteX6" fmla="*/ 820057 w 1390325"/>
                    <a:gd name="connsiteY6" fmla="*/ 777734 h 2328074"/>
                    <a:gd name="connsiteX7" fmla="*/ 945155 w 1390325"/>
                    <a:gd name="connsiteY7" fmla="*/ 885662 h 2328074"/>
                    <a:gd name="connsiteX8" fmla="*/ 997017 w 1390325"/>
                    <a:gd name="connsiteY8" fmla="*/ 1195285 h 2328074"/>
                    <a:gd name="connsiteX9" fmla="*/ 1129858 w 1390325"/>
                    <a:gd name="connsiteY9" fmla="*/ 1317595 h 2328074"/>
                    <a:gd name="connsiteX10" fmla="*/ 1134902 w 1390325"/>
                    <a:gd name="connsiteY10" fmla="*/ 1717800 h 2328074"/>
                    <a:gd name="connsiteX11" fmla="*/ 1268363 w 1390325"/>
                    <a:gd name="connsiteY11" fmla="*/ 1709437 h 2328074"/>
                    <a:gd name="connsiteX12" fmla="*/ 1388902 w 1390325"/>
                    <a:gd name="connsiteY12" fmla="*/ 1812142 h 2328074"/>
                    <a:gd name="connsiteX13" fmla="*/ 1323588 w 1390325"/>
                    <a:gd name="connsiteY13" fmla="*/ 1964542 h 2328074"/>
                    <a:gd name="connsiteX14" fmla="*/ 1163931 w 1390325"/>
                    <a:gd name="connsiteY14" fmla="*/ 2102428 h 2328074"/>
                    <a:gd name="connsiteX15" fmla="*/ 1200217 w 1390325"/>
                    <a:gd name="connsiteY15" fmla="*/ 2124200 h 2328074"/>
                    <a:gd name="connsiteX16" fmla="*/ 1301817 w 1390325"/>
                    <a:gd name="connsiteY16" fmla="*/ 2160485 h 2328074"/>
                    <a:gd name="connsiteX17" fmla="*/ 1018788 w 1390325"/>
                    <a:gd name="connsiteY17" fmla="*/ 2283857 h 2328074"/>
                    <a:gd name="connsiteX18" fmla="*/ 801074 w 1390325"/>
                    <a:gd name="connsiteY18" fmla="*/ 2204028 h 2328074"/>
                    <a:gd name="connsiteX19" fmla="*/ 663188 w 1390325"/>
                    <a:gd name="connsiteY19" fmla="*/ 2262085 h 2328074"/>
                    <a:gd name="connsiteX20" fmla="*/ 554331 w 1390325"/>
                    <a:gd name="connsiteY20" fmla="*/ 2225800 h 2328074"/>
                    <a:gd name="connsiteX21" fmla="*/ 423702 w 1390325"/>
                    <a:gd name="connsiteY21" fmla="*/ 2196771 h 2328074"/>
                    <a:gd name="connsiteX22" fmla="*/ 358388 w 1390325"/>
                    <a:gd name="connsiteY22" fmla="*/ 2327400 h 2328074"/>
                    <a:gd name="connsiteX23" fmla="*/ 216564 w 1390325"/>
                    <a:gd name="connsiteY23" fmla="*/ 2250358 h 2328074"/>
                    <a:gd name="connsiteX24" fmla="*/ 86908 w 1390325"/>
                    <a:gd name="connsiteY24" fmla="*/ 2307354 h 2328074"/>
                    <a:gd name="connsiteX25" fmla="*/ 5089 w 1390325"/>
                    <a:gd name="connsiteY25" fmla="*/ 2283326 h 2328074"/>
                    <a:gd name="connsiteX26" fmla="*/ 235017 w 1390325"/>
                    <a:gd name="connsiteY26" fmla="*/ 2138714 h 2328074"/>
                    <a:gd name="connsiteX27" fmla="*/ 358388 w 1390325"/>
                    <a:gd name="connsiteY27" fmla="*/ 2022600 h 2328074"/>
                    <a:gd name="connsiteX28" fmla="*/ 539817 w 1390325"/>
                    <a:gd name="connsiteY28" fmla="*/ 2058885 h 2328074"/>
                    <a:gd name="connsiteX29" fmla="*/ 626902 w 1390325"/>
                    <a:gd name="connsiteY29" fmla="*/ 1950028 h 2328074"/>
                    <a:gd name="connsiteX30" fmla="*/ 438217 w 1390325"/>
                    <a:gd name="connsiteY30" fmla="*/ 2000828 h 2328074"/>
                    <a:gd name="connsiteX31" fmla="*/ 187580 w 1390325"/>
                    <a:gd name="connsiteY31" fmla="*/ 1825019 h 2328074"/>
                    <a:gd name="connsiteX32" fmla="*/ 438217 w 1390325"/>
                    <a:gd name="connsiteY32" fmla="*/ 1703285 h 2328074"/>
                    <a:gd name="connsiteX33" fmla="*/ 379629 w 1390325"/>
                    <a:gd name="connsiteY33" fmla="*/ 1523539 h 2328074"/>
                    <a:gd name="connsiteX34" fmla="*/ 427773 w 1390325"/>
                    <a:gd name="connsiteY34" fmla="*/ 1441541 h 2328074"/>
                    <a:gd name="connsiteX35" fmla="*/ 636991 w 1390325"/>
                    <a:gd name="connsiteY35" fmla="*/ 1463800 h 2328074"/>
                    <a:gd name="connsiteX36" fmla="*/ 699474 w 1390325"/>
                    <a:gd name="connsiteY36" fmla="*/ 1325914 h 2328074"/>
                    <a:gd name="connsiteX37" fmla="*/ 590617 w 1390325"/>
                    <a:gd name="connsiteY37" fmla="*/ 1115457 h 2328074"/>
                    <a:gd name="connsiteX38" fmla="*/ 699474 w 1390325"/>
                    <a:gd name="connsiteY38" fmla="*/ 1050142 h 2328074"/>
                    <a:gd name="connsiteX39" fmla="*/ 438217 w 1390325"/>
                    <a:gd name="connsiteY39" fmla="*/ 1006600 h 2328074"/>
                    <a:gd name="connsiteX40" fmla="*/ 510788 w 1390325"/>
                    <a:gd name="connsiteY40" fmla="*/ 817914 h 2328074"/>
                    <a:gd name="connsiteX41" fmla="*/ 468351 w 1390325"/>
                    <a:gd name="connsiteY41" fmla="*/ 695074 h 2328074"/>
                    <a:gd name="connsiteX42" fmla="*/ 358388 w 1390325"/>
                    <a:gd name="connsiteY42" fmla="*/ 854200 h 2328074"/>
                    <a:gd name="connsiteX43" fmla="*/ 350600 w 1390325"/>
                    <a:gd name="connsiteY43" fmla="*/ 779947 h 2328074"/>
                    <a:gd name="connsiteX44" fmla="*/ 448882 w 1390325"/>
                    <a:gd name="connsiteY44" fmla="*/ 567188 h 2328074"/>
                    <a:gd name="connsiteX45" fmla="*/ 358388 w 1390325"/>
                    <a:gd name="connsiteY45" fmla="*/ 600200 h 2328074"/>
                    <a:gd name="connsiteX46" fmla="*/ 430960 w 1390325"/>
                    <a:gd name="connsiteY46" fmla="*/ 397000 h 2328074"/>
                    <a:gd name="connsiteX47" fmla="*/ 525302 w 1390325"/>
                    <a:gd name="connsiteY47" fmla="*/ 317171 h 2328074"/>
                    <a:gd name="connsiteX48" fmla="*/ 461138 w 1390325"/>
                    <a:gd name="connsiteY48" fmla="*/ 193224 h 2328074"/>
                    <a:gd name="connsiteX49" fmla="*/ 601209 w 1390325"/>
                    <a:gd name="connsiteY49" fmla="*/ 60871 h 2328074"/>
                    <a:gd name="connsiteX0" fmla="*/ 657681 w 1390325"/>
                    <a:gd name="connsiteY0" fmla="*/ 0 h 2328074"/>
                    <a:gd name="connsiteX1" fmla="*/ 738415 w 1390325"/>
                    <a:gd name="connsiteY1" fmla="*/ 34276 h 2328074"/>
                    <a:gd name="connsiteX2" fmla="*/ 902674 w 1390325"/>
                    <a:gd name="connsiteY2" fmla="*/ 63171 h 2328074"/>
                    <a:gd name="connsiteX3" fmla="*/ 706731 w 1390325"/>
                    <a:gd name="connsiteY3" fmla="*/ 295400 h 2328074"/>
                    <a:gd name="connsiteX4" fmla="*/ 1038878 w 1390325"/>
                    <a:gd name="connsiteY4" fmla="*/ 353500 h 2328074"/>
                    <a:gd name="connsiteX5" fmla="*/ 866388 w 1390325"/>
                    <a:gd name="connsiteY5" fmla="*/ 643742 h 2328074"/>
                    <a:gd name="connsiteX6" fmla="*/ 820057 w 1390325"/>
                    <a:gd name="connsiteY6" fmla="*/ 777734 h 2328074"/>
                    <a:gd name="connsiteX7" fmla="*/ 945155 w 1390325"/>
                    <a:gd name="connsiteY7" fmla="*/ 885662 h 2328074"/>
                    <a:gd name="connsiteX8" fmla="*/ 997017 w 1390325"/>
                    <a:gd name="connsiteY8" fmla="*/ 1195285 h 2328074"/>
                    <a:gd name="connsiteX9" fmla="*/ 1129858 w 1390325"/>
                    <a:gd name="connsiteY9" fmla="*/ 1317595 h 2328074"/>
                    <a:gd name="connsiteX10" fmla="*/ 1134902 w 1390325"/>
                    <a:gd name="connsiteY10" fmla="*/ 1717800 h 2328074"/>
                    <a:gd name="connsiteX11" fmla="*/ 1268363 w 1390325"/>
                    <a:gd name="connsiteY11" fmla="*/ 1709437 h 2328074"/>
                    <a:gd name="connsiteX12" fmla="*/ 1388902 w 1390325"/>
                    <a:gd name="connsiteY12" fmla="*/ 1812142 h 2328074"/>
                    <a:gd name="connsiteX13" fmla="*/ 1323588 w 1390325"/>
                    <a:gd name="connsiteY13" fmla="*/ 1964542 h 2328074"/>
                    <a:gd name="connsiteX14" fmla="*/ 1163931 w 1390325"/>
                    <a:gd name="connsiteY14" fmla="*/ 2102428 h 2328074"/>
                    <a:gd name="connsiteX15" fmla="*/ 1200217 w 1390325"/>
                    <a:gd name="connsiteY15" fmla="*/ 2124200 h 2328074"/>
                    <a:gd name="connsiteX16" fmla="*/ 1301817 w 1390325"/>
                    <a:gd name="connsiteY16" fmla="*/ 2160485 h 2328074"/>
                    <a:gd name="connsiteX17" fmla="*/ 1018788 w 1390325"/>
                    <a:gd name="connsiteY17" fmla="*/ 2283857 h 2328074"/>
                    <a:gd name="connsiteX18" fmla="*/ 801074 w 1390325"/>
                    <a:gd name="connsiteY18" fmla="*/ 2204028 h 2328074"/>
                    <a:gd name="connsiteX19" fmla="*/ 663188 w 1390325"/>
                    <a:gd name="connsiteY19" fmla="*/ 2262085 h 2328074"/>
                    <a:gd name="connsiteX20" fmla="*/ 554331 w 1390325"/>
                    <a:gd name="connsiteY20" fmla="*/ 2225800 h 2328074"/>
                    <a:gd name="connsiteX21" fmla="*/ 423702 w 1390325"/>
                    <a:gd name="connsiteY21" fmla="*/ 2196771 h 2328074"/>
                    <a:gd name="connsiteX22" fmla="*/ 358388 w 1390325"/>
                    <a:gd name="connsiteY22" fmla="*/ 2327400 h 2328074"/>
                    <a:gd name="connsiteX23" fmla="*/ 216564 w 1390325"/>
                    <a:gd name="connsiteY23" fmla="*/ 2250358 h 2328074"/>
                    <a:gd name="connsiteX24" fmla="*/ 86908 w 1390325"/>
                    <a:gd name="connsiteY24" fmla="*/ 2307354 h 2328074"/>
                    <a:gd name="connsiteX25" fmla="*/ 5089 w 1390325"/>
                    <a:gd name="connsiteY25" fmla="*/ 2283326 h 2328074"/>
                    <a:gd name="connsiteX26" fmla="*/ 235017 w 1390325"/>
                    <a:gd name="connsiteY26" fmla="*/ 2138714 h 2328074"/>
                    <a:gd name="connsiteX27" fmla="*/ 358388 w 1390325"/>
                    <a:gd name="connsiteY27" fmla="*/ 2022600 h 2328074"/>
                    <a:gd name="connsiteX28" fmla="*/ 539817 w 1390325"/>
                    <a:gd name="connsiteY28" fmla="*/ 2058885 h 2328074"/>
                    <a:gd name="connsiteX29" fmla="*/ 626902 w 1390325"/>
                    <a:gd name="connsiteY29" fmla="*/ 1950028 h 2328074"/>
                    <a:gd name="connsiteX30" fmla="*/ 438217 w 1390325"/>
                    <a:gd name="connsiteY30" fmla="*/ 2000828 h 2328074"/>
                    <a:gd name="connsiteX31" fmla="*/ 187580 w 1390325"/>
                    <a:gd name="connsiteY31" fmla="*/ 1825019 h 2328074"/>
                    <a:gd name="connsiteX32" fmla="*/ 438217 w 1390325"/>
                    <a:gd name="connsiteY32" fmla="*/ 1703285 h 2328074"/>
                    <a:gd name="connsiteX33" fmla="*/ 379629 w 1390325"/>
                    <a:gd name="connsiteY33" fmla="*/ 1523539 h 2328074"/>
                    <a:gd name="connsiteX34" fmla="*/ 427773 w 1390325"/>
                    <a:gd name="connsiteY34" fmla="*/ 1441541 h 2328074"/>
                    <a:gd name="connsiteX35" fmla="*/ 636991 w 1390325"/>
                    <a:gd name="connsiteY35" fmla="*/ 1463800 h 2328074"/>
                    <a:gd name="connsiteX36" fmla="*/ 699474 w 1390325"/>
                    <a:gd name="connsiteY36" fmla="*/ 1325914 h 2328074"/>
                    <a:gd name="connsiteX37" fmla="*/ 590617 w 1390325"/>
                    <a:gd name="connsiteY37" fmla="*/ 1115457 h 2328074"/>
                    <a:gd name="connsiteX38" fmla="*/ 699474 w 1390325"/>
                    <a:gd name="connsiteY38" fmla="*/ 1050142 h 2328074"/>
                    <a:gd name="connsiteX39" fmla="*/ 438217 w 1390325"/>
                    <a:gd name="connsiteY39" fmla="*/ 1006600 h 2328074"/>
                    <a:gd name="connsiteX40" fmla="*/ 510788 w 1390325"/>
                    <a:gd name="connsiteY40" fmla="*/ 817914 h 2328074"/>
                    <a:gd name="connsiteX41" fmla="*/ 468351 w 1390325"/>
                    <a:gd name="connsiteY41" fmla="*/ 695074 h 2328074"/>
                    <a:gd name="connsiteX42" fmla="*/ 358388 w 1390325"/>
                    <a:gd name="connsiteY42" fmla="*/ 854200 h 2328074"/>
                    <a:gd name="connsiteX43" fmla="*/ 350600 w 1390325"/>
                    <a:gd name="connsiteY43" fmla="*/ 779947 h 2328074"/>
                    <a:gd name="connsiteX44" fmla="*/ 448882 w 1390325"/>
                    <a:gd name="connsiteY44" fmla="*/ 567188 h 2328074"/>
                    <a:gd name="connsiteX45" fmla="*/ 358388 w 1390325"/>
                    <a:gd name="connsiteY45" fmla="*/ 600200 h 2328074"/>
                    <a:gd name="connsiteX46" fmla="*/ 430960 w 1390325"/>
                    <a:gd name="connsiteY46" fmla="*/ 397000 h 2328074"/>
                    <a:gd name="connsiteX47" fmla="*/ 525302 w 1390325"/>
                    <a:gd name="connsiteY47" fmla="*/ 317171 h 2328074"/>
                    <a:gd name="connsiteX48" fmla="*/ 461138 w 1390325"/>
                    <a:gd name="connsiteY48" fmla="*/ 193224 h 2328074"/>
                    <a:gd name="connsiteX49" fmla="*/ 639955 w 1390325"/>
                    <a:gd name="connsiteY49" fmla="*/ 10501 h 2328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390325" h="2328074">
                      <a:moveTo>
                        <a:pt x="657681" y="0"/>
                      </a:moveTo>
                      <a:cubicBezTo>
                        <a:pt x="728776" y="89904"/>
                        <a:pt x="697583" y="23748"/>
                        <a:pt x="738415" y="34276"/>
                      </a:cubicBezTo>
                      <a:cubicBezTo>
                        <a:pt x="779247" y="44805"/>
                        <a:pt x="907955" y="19650"/>
                        <a:pt x="902674" y="63171"/>
                      </a:cubicBezTo>
                      <a:cubicBezTo>
                        <a:pt x="897393" y="106692"/>
                        <a:pt x="684030" y="247012"/>
                        <a:pt x="706731" y="295400"/>
                      </a:cubicBezTo>
                      <a:cubicBezTo>
                        <a:pt x="729432" y="343788"/>
                        <a:pt x="1012269" y="295443"/>
                        <a:pt x="1038878" y="353500"/>
                      </a:cubicBezTo>
                      <a:cubicBezTo>
                        <a:pt x="1065488" y="411557"/>
                        <a:pt x="902858" y="573036"/>
                        <a:pt x="866388" y="643742"/>
                      </a:cubicBezTo>
                      <a:cubicBezTo>
                        <a:pt x="829918" y="714448"/>
                        <a:pt x="806929" y="737414"/>
                        <a:pt x="820057" y="777734"/>
                      </a:cubicBezTo>
                      <a:cubicBezTo>
                        <a:pt x="833185" y="818054"/>
                        <a:pt x="915662" y="816070"/>
                        <a:pt x="945155" y="885662"/>
                      </a:cubicBezTo>
                      <a:cubicBezTo>
                        <a:pt x="974648" y="955254"/>
                        <a:pt x="966233" y="1123296"/>
                        <a:pt x="997017" y="1195285"/>
                      </a:cubicBezTo>
                      <a:cubicBezTo>
                        <a:pt x="1027801" y="1267274"/>
                        <a:pt x="1106877" y="1230509"/>
                        <a:pt x="1129858" y="1317595"/>
                      </a:cubicBezTo>
                      <a:cubicBezTo>
                        <a:pt x="1152839" y="1404681"/>
                        <a:pt x="1111818" y="1652493"/>
                        <a:pt x="1134902" y="1717800"/>
                      </a:cubicBezTo>
                      <a:cubicBezTo>
                        <a:pt x="1157986" y="1783107"/>
                        <a:pt x="1226030" y="1693713"/>
                        <a:pt x="1268363" y="1709437"/>
                      </a:cubicBezTo>
                      <a:cubicBezTo>
                        <a:pt x="1310696" y="1725161"/>
                        <a:pt x="1379698" y="1769625"/>
                        <a:pt x="1388902" y="1812142"/>
                      </a:cubicBezTo>
                      <a:cubicBezTo>
                        <a:pt x="1398106" y="1854659"/>
                        <a:pt x="1361083" y="1916161"/>
                        <a:pt x="1323588" y="1964542"/>
                      </a:cubicBezTo>
                      <a:cubicBezTo>
                        <a:pt x="1286093" y="2012923"/>
                        <a:pt x="1184493" y="2075818"/>
                        <a:pt x="1163931" y="2102428"/>
                      </a:cubicBezTo>
                      <a:cubicBezTo>
                        <a:pt x="1143369" y="2129038"/>
                        <a:pt x="1177236" y="2114524"/>
                        <a:pt x="1200217" y="2124200"/>
                      </a:cubicBezTo>
                      <a:cubicBezTo>
                        <a:pt x="1223198" y="2133876"/>
                        <a:pt x="1332055" y="2133876"/>
                        <a:pt x="1301817" y="2160485"/>
                      </a:cubicBezTo>
                      <a:cubicBezTo>
                        <a:pt x="1271579" y="2187094"/>
                        <a:pt x="1102245" y="2276600"/>
                        <a:pt x="1018788" y="2283857"/>
                      </a:cubicBezTo>
                      <a:cubicBezTo>
                        <a:pt x="935331" y="2291114"/>
                        <a:pt x="860341" y="2207657"/>
                        <a:pt x="801074" y="2204028"/>
                      </a:cubicBezTo>
                      <a:cubicBezTo>
                        <a:pt x="741807" y="2200399"/>
                        <a:pt x="704312" y="2258456"/>
                        <a:pt x="663188" y="2262085"/>
                      </a:cubicBezTo>
                      <a:cubicBezTo>
                        <a:pt x="622064" y="2265714"/>
                        <a:pt x="594245" y="2236686"/>
                        <a:pt x="554331" y="2225800"/>
                      </a:cubicBezTo>
                      <a:cubicBezTo>
                        <a:pt x="514417" y="2214914"/>
                        <a:pt x="456359" y="2179838"/>
                        <a:pt x="423702" y="2196771"/>
                      </a:cubicBezTo>
                      <a:cubicBezTo>
                        <a:pt x="391045" y="2213704"/>
                        <a:pt x="392911" y="2318469"/>
                        <a:pt x="358388" y="2327400"/>
                      </a:cubicBezTo>
                      <a:cubicBezTo>
                        <a:pt x="323865" y="2336331"/>
                        <a:pt x="261811" y="2253699"/>
                        <a:pt x="216564" y="2250358"/>
                      </a:cubicBezTo>
                      <a:cubicBezTo>
                        <a:pt x="171317" y="2247017"/>
                        <a:pt x="122154" y="2301859"/>
                        <a:pt x="86908" y="2307354"/>
                      </a:cubicBezTo>
                      <a:cubicBezTo>
                        <a:pt x="51662" y="2312849"/>
                        <a:pt x="-19596" y="2311433"/>
                        <a:pt x="5089" y="2283326"/>
                      </a:cubicBezTo>
                      <a:cubicBezTo>
                        <a:pt x="29774" y="2255219"/>
                        <a:pt x="176134" y="2182168"/>
                        <a:pt x="235017" y="2138714"/>
                      </a:cubicBezTo>
                      <a:cubicBezTo>
                        <a:pt x="293900" y="2095260"/>
                        <a:pt x="307588" y="2035905"/>
                        <a:pt x="358388" y="2022600"/>
                      </a:cubicBezTo>
                      <a:cubicBezTo>
                        <a:pt x="409188" y="2009295"/>
                        <a:pt x="495065" y="2070980"/>
                        <a:pt x="539817" y="2058885"/>
                      </a:cubicBezTo>
                      <a:cubicBezTo>
                        <a:pt x="584569" y="2046790"/>
                        <a:pt x="643835" y="1959704"/>
                        <a:pt x="626902" y="1950028"/>
                      </a:cubicBezTo>
                      <a:cubicBezTo>
                        <a:pt x="609969" y="1940352"/>
                        <a:pt x="511437" y="2021663"/>
                        <a:pt x="438217" y="2000828"/>
                      </a:cubicBezTo>
                      <a:cubicBezTo>
                        <a:pt x="364997" y="1979993"/>
                        <a:pt x="187580" y="1874609"/>
                        <a:pt x="187580" y="1825019"/>
                      </a:cubicBezTo>
                      <a:cubicBezTo>
                        <a:pt x="187580" y="1775429"/>
                        <a:pt x="406209" y="1753532"/>
                        <a:pt x="438217" y="1703285"/>
                      </a:cubicBezTo>
                      <a:cubicBezTo>
                        <a:pt x="470225" y="1653038"/>
                        <a:pt x="381370" y="1567163"/>
                        <a:pt x="379629" y="1523539"/>
                      </a:cubicBezTo>
                      <a:cubicBezTo>
                        <a:pt x="377888" y="1479915"/>
                        <a:pt x="384880" y="1451497"/>
                        <a:pt x="427773" y="1441541"/>
                      </a:cubicBezTo>
                      <a:cubicBezTo>
                        <a:pt x="470666" y="1431585"/>
                        <a:pt x="591708" y="1483071"/>
                        <a:pt x="636991" y="1463800"/>
                      </a:cubicBezTo>
                      <a:cubicBezTo>
                        <a:pt x="682274" y="1444529"/>
                        <a:pt x="707203" y="1383971"/>
                        <a:pt x="699474" y="1325914"/>
                      </a:cubicBezTo>
                      <a:cubicBezTo>
                        <a:pt x="691745" y="1267857"/>
                        <a:pt x="590617" y="1161419"/>
                        <a:pt x="590617" y="1115457"/>
                      </a:cubicBezTo>
                      <a:cubicBezTo>
                        <a:pt x="590617" y="1069495"/>
                        <a:pt x="724874" y="1068285"/>
                        <a:pt x="699474" y="1050142"/>
                      </a:cubicBezTo>
                      <a:cubicBezTo>
                        <a:pt x="674074" y="1031999"/>
                        <a:pt x="469665" y="1045305"/>
                        <a:pt x="438217" y="1006600"/>
                      </a:cubicBezTo>
                      <a:cubicBezTo>
                        <a:pt x="406769" y="967895"/>
                        <a:pt x="505766" y="869835"/>
                        <a:pt x="510788" y="817914"/>
                      </a:cubicBezTo>
                      <a:cubicBezTo>
                        <a:pt x="515810" y="765993"/>
                        <a:pt x="493751" y="689026"/>
                        <a:pt x="468351" y="695074"/>
                      </a:cubicBezTo>
                      <a:cubicBezTo>
                        <a:pt x="442951" y="701122"/>
                        <a:pt x="378013" y="840055"/>
                        <a:pt x="358388" y="854200"/>
                      </a:cubicBezTo>
                      <a:cubicBezTo>
                        <a:pt x="338763" y="868346"/>
                        <a:pt x="335518" y="827782"/>
                        <a:pt x="350600" y="779947"/>
                      </a:cubicBezTo>
                      <a:cubicBezTo>
                        <a:pt x="365682" y="732112"/>
                        <a:pt x="447584" y="597146"/>
                        <a:pt x="448882" y="567188"/>
                      </a:cubicBezTo>
                      <a:cubicBezTo>
                        <a:pt x="450180" y="537230"/>
                        <a:pt x="361375" y="628565"/>
                        <a:pt x="358388" y="600200"/>
                      </a:cubicBezTo>
                      <a:cubicBezTo>
                        <a:pt x="355401" y="571835"/>
                        <a:pt x="403141" y="444171"/>
                        <a:pt x="430960" y="397000"/>
                      </a:cubicBezTo>
                      <a:cubicBezTo>
                        <a:pt x="458779" y="349829"/>
                        <a:pt x="520272" y="351134"/>
                        <a:pt x="525302" y="317171"/>
                      </a:cubicBezTo>
                      <a:cubicBezTo>
                        <a:pt x="530332" y="283208"/>
                        <a:pt x="442029" y="244336"/>
                        <a:pt x="461138" y="193224"/>
                      </a:cubicBezTo>
                      <a:cubicBezTo>
                        <a:pt x="480247" y="142112"/>
                        <a:pt x="588550" y="35296"/>
                        <a:pt x="639955" y="10501"/>
                      </a:cubicBezTo>
                    </a:path>
                  </a:pathLst>
                </a:custGeom>
                <a:solidFill>
                  <a:srgbClr val="19386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Vrije vorm 23"/>
                <p:cNvSpPr/>
                <p:nvPr/>
              </p:nvSpPr>
              <p:spPr>
                <a:xfrm>
                  <a:off x="1715916" y="2194246"/>
                  <a:ext cx="188629" cy="210167"/>
                </a:xfrm>
                <a:custGeom>
                  <a:avLst/>
                  <a:gdLst>
                    <a:gd name="connsiteX0" fmla="*/ 153567 w 188629"/>
                    <a:gd name="connsiteY0" fmla="*/ 701 h 210167"/>
                    <a:gd name="connsiteX1" fmla="*/ 74138 w 188629"/>
                    <a:gd name="connsiteY1" fmla="*/ 70444 h 210167"/>
                    <a:gd name="connsiteX2" fmla="*/ 6333 w 188629"/>
                    <a:gd name="connsiteY2" fmla="*/ 76256 h 210167"/>
                    <a:gd name="connsiteX3" fmla="*/ 14082 w 188629"/>
                    <a:gd name="connsiteY3" fmla="*/ 138249 h 210167"/>
                    <a:gd name="connsiteX4" fmla="*/ 2459 w 188629"/>
                    <a:gd name="connsiteY4" fmla="*/ 209929 h 210167"/>
                    <a:gd name="connsiteX5" fmla="*/ 70264 w 188629"/>
                    <a:gd name="connsiteY5" fmla="*/ 161496 h 210167"/>
                    <a:gd name="connsiteX6" fmla="*/ 107072 w 188629"/>
                    <a:gd name="connsiteY6" fmla="*/ 163434 h 210167"/>
                    <a:gd name="connsiteX7" fmla="*/ 132257 w 188629"/>
                    <a:gd name="connsiteY7" fmla="*/ 93691 h 210167"/>
                    <a:gd name="connsiteX8" fmla="*/ 188438 w 188629"/>
                    <a:gd name="connsiteY8" fmla="*/ 37510 h 210167"/>
                    <a:gd name="connsiteX9" fmla="*/ 153567 w 188629"/>
                    <a:gd name="connsiteY9" fmla="*/ 701 h 21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629" h="210167">
                      <a:moveTo>
                        <a:pt x="153567" y="701"/>
                      </a:moveTo>
                      <a:cubicBezTo>
                        <a:pt x="134517" y="6190"/>
                        <a:pt x="98677" y="57852"/>
                        <a:pt x="74138" y="70444"/>
                      </a:cubicBezTo>
                      <a:cubicBezTo>
                        <a:pt x="49599" y="83037"/>
                        <a:pt x="16342" y="64955"/>
                        <a:pt x="6333" y="76256"/>
                      </a:cubicBezTo>
                      <a:cubicBezTo>
                        <a:pt x="-3676" y="87557"/>
                        <a:pt x="14728" y="115970"/>
                        <a:pt x="14082" y="138249"/>
                      </a:cubicBezTo>
                      <a:cubicBezTo>
                        <a:pt x="13436" y="160528"/>
                        <a:pt x="-6905" y="206055"/>
                        <a:pt x="2459" y="209929"/>
                      </a:cubicBezTo>
                      <a:cubicBezTo>
                        <a:pt x="11823" y="213803"/>
                        <a:pt x="52829" y="169245"/>
                        <a:pt x="70264" y="161496"/>
                      </a:cubicBezTo>
                      <a:cubicBezTo>
                        <a:pt x="87699" y="153747"/>
                        <a:pt x="96740" y="174735"/>
                        <a:pt x="107072" y="163434"/>
                      </a:cubicBezTo>
                      <a:cubicBezTo>
                        <a:pt x="117404" y="152133"/>
                        <a:pt x="118696" y="114678"/>
                        <a:pt x="132257" y="93691"/>
                      </a:cubicBezTo>
                      <a:cubicBezTo>
                        <a:pt x="145818" y="72704"/>
                        <a:pt x="186178" y="51717"/>
                        <a:pt x="188438" y="37510"/>
                      </a:cubicBezTo>
                      <a:cubicBezTo>
                        <a:pt x="190698" y="23303"/>
                        <a:pt x="172617" y="-4788"/>
                        <a:pt x="153567" y="701"/>
                      </a:cubicBezTo>
                      <a:close/>
                    </a:path>
                  </a:pathLst>
                </a:custGeom>
                <a:solidFill>
                  <a:srgbClr val="19386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Vrije vorm 24"/>
                <p:cNvSpPr/>
                <p:nvPr/>
              </p:nvSpPr>
              <p:spPr>
                <a:xfrm>
                  <a:off x="776566" y="3047349"/>
                  <a:ext cx="986632" cy="926866"/>
                </a:xfrm>
                <a:custGeom>
                  <a:avLst/>
                  <a:gdLst>
                    <a:gd name="connsiteX0" fmla="*/ 887565 w 986632"/>
                    <a:gd name="connsiteY0" fmla="*/ 29065 h 926866"/>
                    <a:gd name="connsiteX1" fmla="*/ 812010 w 986632"/>
                    <a:gd name="connsiteY1" fmla="*/ 15504 h 926866"/>
                    <a:gd name="connsiteX2" fmla="*/ 755829 w 986632"/>
                    <a:gd name="connsiteY2" fmla="*/ 65873 h 926866"/>
                    <a:gd name="connsiteX3" fmla="*/ 699648 w 986632"/>
                    <a:gd name="connsiteY3" fmla="*/ 42626 h 926866"/>
                    <a:gd name="connsiteX4" fmla="*/ 622156 w 986632"/>
                    <a:gd name="connsiteY4" fmla="*/ 3880 h 926866"/>
                    <a:gd name="connsiteX5" fmla="*/ 527229 w 986632"/>
                    <a:gd name="connsiteY5" fmla="*/ 9692 h 926866"/>
                    <a:gd name="connsiteX6" fmla="*/ 542727 w 986632"/>
                    <a:gd name="connsiteY6" fmla="*/ 77497 h 926866"/>
                    <a:gd name="connsiteX7" fmla="*/ 476859 w 986632"/>
                    <a:gd name="connsiteY7" fmla="*/ 91058 h 926866"/>
                    <a:gd name="connsiteX8" fmla="*/ 548539 w 986632"/>
                    <a:gd name="connsiteY8" fmla="*/ 145302 h 926866"/>
                    <a:gd name="connsiteX9" fmla="*/ 540790 w 986632"/>
                    <a:gd name="connsiteY9" fmla="*/ 182110 h 926866"/>
                    <a:gd name="connsiteX10" fmla="*/ 476859 w 986632"/>
                    <a:gd name="connsiteY10" fmla="*/ 184048 h 926866"/>
                    <a:gd name="connsiteX11" fmla="*/ 476859 w 986632"/>
                    <a:gd name="connsiteY11" fmla="*/ 238292 h 926866"/>
                    <a:gd name="connsiteX12" fmla="*/ 420678 w 986632"/>
                    <a:gd name="connsiteY12" fmla="*/ 199546 h 926866"/>
                    <a:gd name="connsiteX13" fmla="*/ 370309 w 986632"/>
                    <a:gd name="connsiteY13" fmla="*/ 224731 h 926866"/>
                    <a:gd name="connsiteX14" fmla="*/ 358685 w 986632"/>
                    <a:gd name="connsiteY14" fmla="*/ 158863 h 926866"/>
                    <a:gd name="connsiteX15" fmla="*/ 246322 w 986632"/>
                    <a:gd name="connsiteY15" fmla="*/ 147239 h 926866"/>
                    <a:gd name="connsiteX16" fmla="*/ 256009 w 986632"/>
                    <a:gd name="connsiteY16" fmla="*/ 255727 h 926866"/>
                    <a:gd name="connsiteX17" fmla="*/ 302503 w 986632"/>
                    <a:gd name="connsiteY17" fmla="*/ 296410 h 926866"/>
                    <a:gd name="connsiteX18" fmla="*/ 228887 w 986632"/>
                    <a:gd name="connsiteY18" fmla="*/ 311909 h 926866"/>
                    <a:gd name="connsiteX19" fmla="*/ 120398 w 986632"/>
                    <a:gd name="connsiteY19" fmla="*/ 371965 h 926866"/>
                    <a:gd name="connsiteX20" fmla="*/ 238573 w 986632"/>
                    <a:gd name="connsiteY20" fmla="*/ 408773 h 926866"/>
                    <a:gd name="connsiteX21" fmla="*/ 250197 w 986632"/>
                    <a:gd name="connsiteY21" fmla="*/ 451393 h 926866"/>
                    <a:gd name="connsiteX22" fmla="*/ 337375 w 986632"/>
                    <a:gd name="connsiteY22" fmla="*/ 451393 h 926866"/>
                    <a:gd name="connsiteX23" fmla="*/ 329626 w 986632"/>
                    <a:gd name="connsiteY23" fmla="*/ 486265 h 926866"/>
                    <a:gd name="connsiteX24" fmla="*/ 244385 w 986632"/>
                    <a:gd name="connsiteY24" fmla="*/ 501763 h 926866"/>
                    <a:gd name="connsiteX25" fmla="*/ 174642 w 986632"/>
                    <a:gd name="connsiteY25" fmla="*/ 598627 h 926866"/>
                    <a:gd name="connsiteX26" fmla="*/ 302503 w 986632"/>
                    <a:gd name="connsiteY26" fmla="*/ 614126 h 926866"/>
                    <a:gd name="connsiteX27" fmla="*/ 269570 w 986632"/>
                    <a:gd name="connsiteY27" fmla="*/ 641248 h 926866"/>
                    <a:gd name="connsiteX28" fmla="*/ 166893 w 986632"/>
                    <a:gd name="connsiteY28" fmla="*/ 623812 h 926866"/>
                    <a:gd name="connsiteX29" fmla="*/ 130085 w 986632"/>
                    <a:gd name="connsiteY29" fmla="*/ 654809 h 926866"/>
                    <a:gd name="connsiteX30" fmla="*/ 149458 w 986632"/>
                    <a:gd name="connsiteY30" fmla="*/ 709053 h 926866"/>
                    <a:gd name="connsiteX31" fmla="*/ 25471 w 986632"/>
                    <a:gd name="connsiteY31" fmla="*/ 693554 h 926866"/>
                    <a:gd name="connsiteX32" fmla="*/ 8036 w 986632"/>
                    <a:gd name="connsiteY32" fmla="*/ 819478 h 926866"/>
                    <a:gd name="connsiteX33" fmla="*/ 124273 w 986632"/>
                    <a:gd name="connsiteY33" fmla="*/ 792356 h 926866"/>
                    <a:gd name="connsiteX34" fmla="*/ 68092 w 986632"/>
                    <a:gd name="connsiteY34" fmla="*/ 848537 h 926866"/>
                    <a:gd name="connsiteX35" fmla="*/ 141709 w 986632"/>
                    <a:gd name="connsiteY35" fmla="*/ 831102 h 926866"/>
                    <a:gd name="connsiteX36" fmla="*/ 87465 w 986632"/>
                    <a:gd name="connsiteY36" fmla="*/ 902782 h 926866"/>
                    <a:gd name="connsiteX37" fmla="*/ 182392 w 986632"/>
                    <a:gd name="connsiteY37" fmla="*/ 910531 h 926866"/>
                    <a:gd name="connsiteX38" fmla="*/ 298629 w 986632"/>
                    <a:gd name="connsiteY38" fmla="*/ 924092 h 926866"/>
                    <a:gd name="connsiteX39" fmla="*/ 339312 w 986632"/>
                    <a:gd name="connsiteY39" fmla="*/ 850475 h 926866"/>
                    <a:gd name="connsiteX40" fmla="*/ 378058 w 986632"/>
                    <a:gd name="connsiteY40" fmla="*/ 893095 h 926866"/>
                    <a:gd name="connsiteX41" fmla="*/ 488483 w 986632"/>
                    <a:gd name="connsiteY41" fmla="*/ 833039 h 926866"/>
                    <a:gd name="connsiteX42" fmla="*/ 655090 w 986632"/>
                    <a:gd name="connsiteY42" fmla="*/ 860161 h 926866"/>
                    <a:gd name="connsiteX43" fmla="*/ 792637 w 986632"/>
                    <a:gd name="connsiteY43" fmla="*/ 639310 h 926866"/>
                    <a:gd name="connsiteX44" fmla="*/ 784888 w 986632"/>
                    <a:gd name="connsiteY44" fmla="*/ 528885 h 926866"/>
                    <a:gd name="connsiteX45" fmla="*/ 806198 w 986632"/>
                    <a:gd name="connsiteY45" fmla="*/ 461080 h 926866"/>
                    <a:gd name="connsiteX46" fmla="*/ 808136 w 986632"/>
                    <a:gd name="connsiteY46" fmla="*/ 389400 h 926866"/>
                    <a:gd name="connsiteX47" fmla="*/ 860442 w 986632"/>
                    <a:gd name="connsiteY47" fmla="*/ 362278 h 926866"/>
                    <a:gd name="connsiteX48" fmla="*/ 914687 w 986632"/>
                    <a:gd name="connsiteY48" fmla="*/ 302222 h 926866"/>
                    <a:gd name="connsiteX49" fmla="*/ 986366 w 986632"/>
                    <a:gd name="connsiteY49" fmla="*/ 282849 h 926866"/>
                    <a:gd name="connsiteX50" fmla="*/ 937934 w 986632"/>
                    <a:gd name="connsiteY50" fmla="*/ 220856 h 926866"/>
                    <a:gd name="connsiteX51" fmla="*/ 908875 w 986632"/>
                    <a:gd name="connsiteY51" fmla="*/ 230543 h 926866"/>
                    <a:gd name="connsiteX52" fmla="*/ 963119 w 986632"/>
                    <a:gd name="connsiteY52" fmla="*/ 180173 h 926866"/>
                    <a:gd name="connsiteX53" fmla="*/ 908875 w 986632"/>
                    <a:gd name="connsiteY53" fmla="*/ 125929 h 926866"/>
                    <a:gd name="connsiteX54" fmla="*/ 924373 w 986632"/>
                    <a:gd name="connsiteY54" fmla="*/ 63936 h 926866"/>
                    <a:gd name="connsiteX55" fmla="*/ 887565 w 986632"/>
                    <a:gd name="connsiteY55" fmla="*/ 29065 h 92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986632" h="926866">
                      <a:moveTo>
                        <a:pt x="887565" y="29065"/>
                      </a:moveTo>
                      <a:cubicBezTo>
                        <a:pt x="868838" y="20993"/>
                        <a:pt x="833966" y="9369"/>
                        <a:pt x="812010" y="15504"/>
                      </a:cubicBezTo>
                      <a:cubicBezTo>
                        <a:pt x="790054" y="21639"/>
                        <a:pt x="774556" y="61353"/>
                        <a:pt x="755829" y="65873"/>
                      </a:cubicBezTo>
                      <a:cubicBezTo>
                        <a:pt x="737102" y="70393"/>
                        <a:pt x="721927" y="52958"/>
                        <a:pt x="699648" y="42626"/>
                      </a:cubicBezTo>
                      <a:cubicBezTo>
                        <a:pt x="677369" y="32294"/>
                        <a:pt x="650892" y="9369"/>
                        <a:pt x="622156" y="3880"/>
                      </a:cubicBezTo>
                      <a:cubicBezTo>
                        <a:pt x="593420" y="-1609"/>
                        <a:pt x="540467" y="-2577"/>
                        <a:pt x="527229" y="9692"/>
                      </a:cubicBezTo>
                      <a:cubicBezTo>
                        <a:pt x="513991" y="21961"/>
                        <a:pt x="551122" y="63936"/>
                        <a:pt x="542727" y="77497"/>
                      </a:cubicBezTo>
                      <a:cubicBezTo>
                        <a:pt x="534332" y="91058"/>
                        <a:pt x="475890" y="79757"/>
                        <a:pt x="476859" y="91058"/>
                      </a:cubicBezTo>
                      <a:cubicBezTo>
                        <a:pt x="477828" y="102359"/>
                        <a:pt x="537884" y="130127"/>
                        <a:pt x="548539" y="145302"/>
                      </a:cubicBezTo>
                      <a:cubicBezTo>
                        <a:pt x="559194" y="160477"/>
                        <a:pt x="552737" y="175652"/>
                        <a:pt x="540790" y="182110"/>
                      </a:cubicBezTo>
                      <a:cubicBezTo>
                        <a:pt x="528843" y="188568"/>
                        <a:pt x="487514" y="174684"/>
                        <a:pt x="476859" y="184048"/>
                      </a:cubicBezTo>
                      <a:cubicBezTo>
                        <a:pt x="466204" y="193412"/>
                        <a:pt x="486222" y="235709"/>
                        <a:pt x="476859" y="238292"/>
                      </a:cubicBezTo>
                      <a:cubicBezTo>
                        <a:pt x="467496" y="240875"/>
                        <a:pt x="438436" y="201806"/>
                        <a:pt x="420678" y="199546"/>
                      </a:cubicBezTo>
                      <a:cubicBezTo>
                        <a:pt x="402920" y="197286"/>
                        <a:pt x="380641" y="231511"/>
                        <a:pt x="370309" y="224731"/>
                      </a:cubicBezTo>
                      <a:cubicBezTo>
                        <a:pt x="359977" y="217951"/>
                        <a:pt x="379349" y="171778"/>
                        <a:pt x="358685" y="158863"/>
                      </a:cubicBezTo>
                      <a:cubicBezTo>
                        <a:pt x="338021" y="145948"/>
                        <a:pt x="263435" y="131095"/>
                        <a:pt x="246322" y="147239"/>
                      </a:cubicBezTo>
                      <a:cubicBezTo>
                        <a:pt x="229209" y="163383"/>
                        <a:pt x="246646" y="230865"/>
                        <a:pt x="256009" y="255727"/>
                      </a:cubicBezTo>
                      <a:cubicBezTo>
                        <a:pt x="265372" y="280589"/>
                        <a:pt x="307023" y="287046"/>
                        <a:pt x="302503" y="296410"/>
                      </a:cubicBezTo>
                      <a:cubicBezTo>
                        <a:pt x="297983" y="305774"/>
                        <a:pt x="259238" y="299317"/>
                        <a:pt x="228887" y="311909"/>
                      </a:cubicBezTo>
                      <a:cubicBezTo>
                        <a:pt x="198536" y="324502"/>
                        <a:pt x="118784" y="355821"/>
                        <a:pt x="120398" y="371965"/>
                      </a:cubicBezTo>
                      <a:cubicBezTo>
                        <a:pt x="122012" y="388109"/>
                        <a:pt x="216940" y="395535"/>
                        <a:pt x="238573" y="408773"/>
                      </a:cubicBezTo>
                      <a:cubicBezTo>
                        <a:pt x="260206" y="422011"/>
                        <a:pt x="233730" y="444290"/>
                        <a:pt x="250197" y="451393"/>
                      </a:cubicBezTo>
                      <a:cubicBezTo>
                        <a:pt x="266664" y="458496"/>
                        <a:pt x="324137" y="445581"/>
                        <a:pt x="337375" y="451393"/>
                      </a:cubicBezTo>
                      <a:cubicBezTo>
                        <a:pt x="350613" y="457205"/>
                        <a:pt x="345124" y="477870"/>
                        <a:pt x="329626" y="486265"/>
                      </a:cubicBezTo>
                      <a:cubicBezTo>
                        <a:pt x="314128" y="494660"/>
                        <a:pt x="270216" y="483036"/>
                        <a:pt x="244385" y="501763"/>
                      </a:cubicBezTo>
                      <a:cubicBezTo>
                        <a:pt x="218554" y="520490"/>
                        <a:pt x="164956" y="579900"/>
                        <a:pt x="174642" y="598627"/>
                      </a:cubicBezTo>
                      <a:cubicBezTo>
                        <a:pt x="184328" y="617354"/>
                        <a:pt x="286682" y="607023"/>
                        <a:pt x="302503" y="614126"/>
                      </a:cubicBezTo>
                      <a:cubicBezTo>
                        <a:pt x="318324" y="621230"/>
                        <a:pt x="292172" y="639634"/>
                        <a:pt x="269570" y="641248"/>
                      </a:cubicBezTo>
                      <a:cubicBezTo>
                        <a:pt x="246968" y="642862"/>
                        <a:pt x="190140" y="621552"/>
                        <a:pt x="166893" y="623812"/>
                      </a:cubicBezTo>
                      <a:cubicBezTo>
                        <a:pt x="143646" y="626072"/>
                        <a:pt x="132991" y="640602"/>
                        <a:pt x="130085" y="654809"/>
                      </a:cubicBezTo>
                      <a:cubicBezTo>
                        <a:pt x="127179" y="669016"/>
                        <a:pt x="166894" y="702596"/>
                        <a:pt x="149458" y="709053"/>
                      </a:cubicBezTo>
                      <a:cubicBezTo>
                        <a:pt x="132022" y="715511"/>
                        <a:pt x="49041" y="675150"/>
                        <a:pt x="25471" y="693554"/>
                      </a:cubicBezTo>
                      <a:cubicBezTo>
                        <a:pt x="1901" y="711958"/>
                        <a:pt x="-8431" y="803011"/>
                        <a:pt x="8036" y="819478"/>
                      </a:cubicBezTo>
                      <a:cubicBezTo>
                        <a:pt x="24503" y="835945"/>
                        <a:pt x="114264" y="787513"/>
                        <a:pt x="124273" y="792356"/>
                      </a:cubicBezTo>
                      <a:cubicBezTo>
                        <a:pt x="134282" y="797199"/>
                        <a:pt x="65186" y="842079"/>
                        <a:pt x="68092" y="848537"/>
                      </a:cubicBezTo>
                      <a:cubicBezTo>
                        <a:pt x="70998" y="854995"/>
                        <a:pt x="138480" y="822061"/>
                        <a:pt x="141709" y="831102"/>
                      </a:cubicBezTo>
                      <a:cubicBezTo>
                        <a:pt x="144938" y="840143"/>
                        <a:pt x="80685" y="889544"/>
                        <a:pt x="87465" y="902782"/>
                      </a:cubicBezTo>
                      <a:cubicBezTo>
                        <a:pt x="94245" y="916020"/>
                        <a:pt x="147198" y="906979"/>
                        <a:pt x="182392" y="910531"/>
                      </a:cubicBezTo>
                      <a:cubicBezTo>
                        <a:pt x="217586" y="914083"/>
                        <a:pt x="272476" y="934101"/>
                        <a:pt x="298629" y="924092"/>
                      </a:cubicBezTo>
                      <a:cubicBezTo>
                        <a:pt x="324782" y="914083"/>
                        <a:pt x="326074" y="855641"/>
                        <a:pt x="339312" y="850475"/>
                      </a:cubicBezTo>
                      <a:cubicBezTo>
                        <a:pt x="352550" y="845309"/>
                        <a:pt x="353196" y="896001"/>
                        <a:pt x="378058" y="893095"/>
                      </a:cubicBezTo>
                      <a:cubicBezTo>
                        <a:pt x="402920" y="890189"/>
                        <a:pt x="442311" y="838528"/>
                        <a:pt x="488483" y="833039"/>
                      </a:cubicBezTo>
                      <a:cubicBezTo>
                        <a:pt x="534655" y="827550"/>
                        <a:pt x="604398" y="892449"/>
                        <a:pt x="655090" y="860161"/>
                      </a:cubicBezTo>
                      <a:cubicBezTo>
                        <a:pt x="705782" y="827873"/>
                        <a:pt x="771004" y="694523"/>
                        <a:pt x="792637" y="639310"/>
                      </a:cubicBezTo>
                      <a:cubicBezTo>
                        <a:pt x="814270" y="584097"/>
                        <a:pt x="782628" y="558590"/>
                        <a:pt x="784888" y="528885"/>
                      </a:cubicBezTo>
                      <a:cubicBezTo>
                        <a:pt x="787148" y="499180"/>
                        <a:pt x="802323" y="484328"/>
                        <a:pt x="806198" y="461080"/>
                      </a:cubicBezTo>
                      <a:cubicBezTo>
                        <a:pt x="810073" y="437832"/>
                        <a:pt x="799095" y="405867"/>
                        <a:pt x="808136" y="389400"/>
                      </a:cubicBezTo>
                      <a:cubicBezTo>
                        <a:pt x="817177" y="372933"/>
                        <a:pt x="842684" y="376808"/>
                        <a:pt x="860442" y="362278"/>
                      </a:cubicBezTo>
                      <a:cubicBezTo>
                        <a:pt x="878200" y="347748"/>
                        <a:pt x="893700" y="315460"/>
                        <a:pt x="914687" y="302222"/>
                      </a:cubicBezTo>
                      <a:cubicBezTo>
                        <a:pt x="935674" y="288984"/>
                        <a:pt x="982492" y="296410"/>
                        <a:pt x="986366" y="282849"/>
                      </a:cubicBezTo>
                      <a:cubicBezTo>
                        <a:pt x="990240" y="269288"/>
                        <a:pt x="950849" y="229574"/>
                        <a:pt x="937934" y="220856"/>
                      </a:cubicBezTo>
                      <a:cubicBezTo>
                        <a:pt x="925019" y="212138"/>
                        <a:pt x="904678" y="237323"/>
                        <a:pt x="908875" y="230543"/>
                      </a:cubicBezTo>
                      <a:cubicBezTo>
                        <a:pt x="913072" y="223763"/>
                        <a:pt x="963119" y="197609"/>
                        <a:pt x="963119" y="180173"/>
                      </a:cubicBezTo>
                      <a:cubicBezTo>
                        <a:pt x="963119" y="162737"/>
                        <a:pt x="915333" y="145302"/>
                        <a:pt x="908875" y="125929"/>
                      </a:cubicBezTo>
                      <a:cubicBezTo>
                        <a:pt x="902417" y="106556"/>
                        <a:pt x="925664" y="79757"/>
                        <a:pt x="924373" y="63936"/>
                      </a:cubicBezTo>
                      <a:cubicBezTo>
                        <a:pt x="923082" y="48115"/>
                        <a:pt x="906292" y="37137"/>
                        <a:pt x="887565" y="29065"/>
                      </a:cubicBezTo>
                      <a:close/>
                    </a:path>
                  </a:pathLst>
                </a:custGeom>
                <a:solidFill>
                  <a:srgbClr val="19386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Vrije vorm 25"/>
                <p:cNvSpPr/>
                <p:nvPr/>
              </p:nvSpPr>
              <p:spPr>
                <a:xfrm>
                  <a:off x="3514306" y="147654"/>
                  <a:ext cx="1158614" cy="2892191"/>
                </a:xfrm>
                <a:custGeom>
                  <a:avLst/>
                  <a:gdLst>
                    <a:gd name="connsiteX0" fmla="*/ 1143323 w 1158614"/>
                    <a:gd name="connsiteY0" fmla="*/ 29721 h 2892191"/>
                    <a:gd name="connsiteX1" fmla="*/ 1051578 w 1158614"/>
                    <a:gd name="connsiteY1" fmla="*/ 29721 h 2892191"/>
                    <a:gd name="connsiteX2" fmla="*/ 969006 w 1158614"/>
                    <a:gd name="connsiteY2" fmla="*/ 338599 h 2892191"/>
                    <a:gd name="connsiteX3" fmla="*/ 904784 w 1158614"/>
                    <a:gd name="connsiteY3" fmla="*/ 494567 h 2892191"/>
                    <a:gd name="connsiteX4" fmla="*/ 975123 w 1158614"/>
                    <a:gd name="connsiteY4" fmla="*/ 540440 h 2892191"/>
                    <a:gd name="connsiteX5" fmla="*/ 809980 w 1158614"/>
                    <a:gd name="connsiteY5" fmla="*/ 656651 h 2892191"/>
                    <a:gd name="connsiteX6" fmla="*/ 837504 w 1158614"/>
                    <a:gd name="connsiteY6" fmla="*/ 723931 h 2892191"/>
                    <a:gd name="connsiteX7" fmla="*/ 687653 w 1158614"/>
                    <a:gd name="connsiteY7" fmla="*/ 812619 h 2892191"/>
                    <a:gd name="connsiteX8" fmla="*/ 598965 w 1158614"/>
                    <a:gd name="connsiteY8" fmla="*/ 953296 h 2892191"/>
                    <a:gd name="connsiteX9" fmla="*/ 458288 w 1158614"/>
                    <a:gd name="connsiteY9" fmla="*/ 1051158 h 2892191"/>
                    <a:gd name="connsiteX10" fmla="*/ 277855 w 1158614"/>
                    <a:gd name="connsiteY10" fmla="*/ 1173486 h 2892191"/>
                    <a:gd name="connsiteX11" fmla="*/ 69897 w 1158614"/>
                    <a:gd name="connsiteY11" fmla="*/ 1338628 h 2892191"/>
                    <a:gd name="connsiteX12" fmla="*/ 2617 w 1158614"/>
                    <a:gd name="connsiteY12" fmla="*/ 1571051 h 2892191"/>
                    <a:gd name="connsiteX13" fmla="*/ 20966 w 1158614"/>
                    <a:gd name="connsiteY13" fmla="*/ 1742310 h 2892191"/>
                    <a:gd name="connsiteX14" fmla="*/ 88247 w 1158614"/>
                    <a:gd name="connsiteY14" fmla="*/ 1889103 h 2892191"/>
                    <a:gd name="connsiteX15" fmla="*/ 54606 w 1158614"/>
                    <a:gd name="connsiteY15" fmla="*/ 1999198 h 2892191"/>
                    <a:gd name="connsiteX16" fmla="*/ 103537 w 1158614"/>
                    <a:gd name="connsiteY16" fmla="*/ 2078711 h 2892191"/>
                    <a:gd name="connsiteX17" fmla="*/ 57665 w 1158614"/>
                    <a:gd name="connsiteY17" fmla="*/ 2188806 h 2892191"/>
                    <a:gd name="connsiteX18" fmla="*/ 27083 w 1158614"/>
                    <a:gd name="connsiteY18" fmla="*/ 2323367 h 2892191"/>
                    <a:gd name="connsiteX19" fmla="*/ 238098 w 1158614"/>
                    <a:gd name="connsiteY19" fmla="*/ 2473218 h 2892191"/>
                    <a:gd name="connsiteX20" fmla="*/ 504161 w 1158614"/>
                    <a:gd name="connsiteY20" fmla="*/ 2381472 h 2892191"/>
                    <a:gd name="connsiteX21" fmla="*/ 660129 w 1158614"/>
                    <a:gd name="connsiteY21" fmla="*/ 2170457 h 2892191"/>
                    <a:gd name="connsiteX22" fmla="*/ 751875 w 1158614"/>
                    <a:gd name="connsiteY22" fmla="*/ 2020606 h 2892191"/>
                    <a:gd name="connsiteX23" fmla="*/ 800806 w 1158614"/>
                    <a:gd name="connsiteY23" fmla="*/ 2176573 h 2892191"/>
                    <a:gd name="connsiteX24" fmla="*/ 889493 w 1158614"/>
                    <a:gd name="connsiteY24" fmla="*/ 2210214 h 2892191"/>
                    <a:gd name="connsiteX25" fmla="*/ 849737 w 1158614"/>
                    <a:gd name="connsiteY25" fmla="*/ 2283610 h 2892191"/>
                    <a:gd name="connsiteX26" fmla="*/ 861970 w 1158614"/>
                    <a:gd name="connsiteY26" fmla="*/ 2408996 h 2892191"/>
                    <a:gd name="connsiteX27" fmla="*/ 938424 w 1158614"/>
                    <a:gd name="connsiteY27" fmla="*/ 2408996 h 2892191"/>
                    <a:gd name="connsiteX28" fmla="*/ 907842 w 1158614"/>
                    <a:gd name="connsiteY28" fmla="*/ 2506858 h 2892191"/>
                    <a:gd name="connsiteX29" fmla="*/ 959832 w 1158614"/>
                    <a:gd name="connsiteY29" fmla="*/ 2632244 h 2892191"/>
                    <a:gd name="connsiteX30" fmla="*/ 996530 w 1158614"/>
                    <a:gd name="connsiteY30" fmla="*/ 2763747 h 2892191"/>
                    <a:gd name="connsiteX31" fmla="*/ 1158614 w 1158614"/>
                    <a:gd name="connsiteY31" fmla="*/ 2892191 h 289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158614" h="2892191">
                      <a:moveTo>
                        <a:pt x="1143323" y="29721"/>
                      </a:moveTo>
                      <a:cubicBezTo>
                        <a:pt x="1111977" y="3981"/>
                        <a:pt x="1080631" y="-21759"/>
                        <a:pt x="1051578" y="29721"/>
                      </a:cubicBezTo>
                      <a:cubicBezTo>
                        <a:pt x="1022525" y="81201"/>
                        <a:pt x="993472" y="261125"/>
                        <a:pt x="969006" y="338599"/>
                      </a:cubicBezTo>
                      <a:cubicBezTo>
                        <a:pt x="944540" y="416073"/>
                        <a:pt x="903765" y="460927"/>
                        <a:pt x="904784" y="494567"/>
                      </a:cubicBezTo>
                      <a:cubicBezTo>
                        <a:pt x="905803" y="528207"/>
                        <a:pt x="990924" y="513426"/>
                        <a:pt x="975123" y="540440"/>
                      </a:cubicBezTo>
                      <a:cubicBezTo>
                        <a:pt x="959322" y="567454"/>
                        <a:pt x="832916" y="626069"/>
                        <a:pt x="809980" y="656651"/>
                      </a:cubicBezTo>
                      <a:cubicBezTo>
                        <a:pt x="787044" y="687233"/>
                        <a:pt x="857892" y="697936"/>
                        <a:pt x="837504" y="723931"/>
                      </a:cubicBezTo>
                      <a:cubicBezTo>
                        <a:pt x="817116" y="749926"/>
                        <a:pt x="727409" y="774392"/>
                        <a:pt x="687653" y="812619"/>
                      </a:cubicBezTo>
                      <a:cubicBezTo>
                        <a:pt x="647897" y="850846"/>
                        <a:pt x="637192" y="913540"/>
                        <a:pt x="598965" y="953296"/>
                      </a:cubicBezTo>
                      <a:cubicBezTo>
                        <a:pt x="560738" y="993052"/>
                        <a:pt x="458288" y="1051158"/>
                        <a:pt x="458288" y="1051158"/>
                      </a:cubicBezTo>
                      <a:cubicBezTo>
                        <a:pt x="404770" y="1087856"/>
                        <a:pt x="342587" y="1125574"/>
                        <a:pt x="277855" y="1173486"/>
                      </a:cubicBezTo>
                      <a:cubicBezTo>
                        <a:pt x="213123" y="1221398"/>
                        <a:pt x="115770" y="1272367"/>
                        <a:pt x="69897" y="1338628"/>
                      </a:cubicBezTo>
                      <a:cubicBezTo>
                        <a:pt x="24024" y="1404889"/>
                        <a:pt x="10772" y="1503771"/>
                        <a:pt x="2617" y="1571051"/>
                      </a:cubicBezTo>
                      <a:cubicBezTo>
                        <a:pt x="-5538" y="1638331"/>
                        <a:pt x="6694" y="1689301"/>
                        <a:pt x="20966" y="1742310"/>
                      </a:cubicBezTo>
                      <a:cubicBezTo>
                        <a:pt x="35238" y="1795319"/>
                        <a:pt x="82640" y="1846288"/>
                        <a:pt x="88247" y="1889103"/>
                      </a:cubicBezTo>
                      <a:cubicBezTo>
                        <a:pt x="93854" y="1931918"/>
                        <a:pt x="52058" y="1967597"/>
                        <a:pt x="54606" y="1999198"/>
                      </a:cubicBezTo>
                      <a:cubicBezTo>
                        <a:pt x="57154" y="2030799"/>
                        <a:pt x="103027" y="2047110"/>
                        <a:pt x="103537" y="2078711"/>
                      </a:cubicBezTo>
                      <a:cubicBezTo>
                        <a:pt x="104047" y="2110312"/>
                        <a:pt x="70407" y="2148030"/>
                        <a:pt x="57665" y="2188806"/>
                      </a:cubicBezTo>
                      <a:cubicBezTo>
                        <a:pt x="44923" y="2229582"/>
                        <a:pt x="-2989" y="2275965"/>
                        <a:pt x="27083" y="2323367"/>
                      </a:cubicBezTo>
                      <a:cubicBezTo>
                        <a:pt x="57155" y="2370769"/>
                        <a:pt x="158585" y="2463534"/>
                        <a:pt x="238098" y="2473218"/>
                      </a:cubicBezTo>
                      <a:cubicBezTo>
                        <a:pt x="317611" y="2482902"/>
                        <a:pt x="433823" y="2431932"/>
                        <a:pt x="504161" y="2381472"/>
                      </a:cubicBezTo>
                      <a:cubicBezTo>
                        <a:pt x="574499" y="2331012"/>
                        <a:pt x="618843" y="2230601"/>
                        <a:pt x="660129" y="2170457"/>
                      </a:cubicBezTo>
                      <a:cubicBezTo>
                        <a:pt x="701415" y="2110313"/>
                        <a:pt x="728429" y="2019587"/>
                        <a:pt x="751875" y="2020606"/>
                      </a:cubicBezTo>
                      <a:cubicBezTo>
                        <a:pt x="775321" y="2021625"/>
                        <a:pt x="777870" y="2144972"/>
                        <a:pt x="800806" y="2176573"/>
                      </a:cubicBezTo>
                      <a:cubicBezTo>
                        <a:pt x="823742" y="2208174"/>
                        <a:pt x="881338" y="2192375"/>
                        <a:pt x="889493" y="2210214"/>
                      </a:cubicBezTo>
                      <a:cubicBezTo>
                        <a:pt x="897648" y="2228054"/>
                        <a:pt x="854324" y="2250480"/>
                        <a:pt x="849737" y="2283610"/>
                      </a:cubicBezTo>
                      <a:cubicBezTo>
                        <a:pt x="845150" y="2316740"/>
                        <a:pt x="847189" y="2388098"/>
                        <a:pt x="861970" y="2408996"/>
                      </a:cubicBezTo>
                      <a:cubicBezTo>
                        <a:pt x="876751" y="2429894"/>
                        <a:pt x="930779" y="2392686"/>
                        <a:pt x="938424" y="2408996"/>
                      </a:cubicBezTo>
                      <a:cubicBezTo>
                        <a:pt x="946069" y="2425306"/>
                        <a:pt x="904274" y="2469650"/>
                        <a:pt x="907842" y="2506858"/>
                      </a:cubicBezTo>
                      <a:cubicBezTo>
                        <a:pt x="911410" y="2544066"/>
                        <a:pt x="945051" y="2589429"/>
                        <a:pt x="959832" y="2632244"/>
                      </a:cubicBezTo>
                      <a:cubicBezTo>
                        <a:pt x="974613" y="2675059"/>
                        <a:pt x="963400" y="2720422"/>
                        <a:pt x="996530" y="2763747"/>
                      </a:cubicBezTo>
                      <a:cubicBezTo>
                        <a:pt x="1029660" y="2807072"/>
                        <a:pt x="1094137" y="2849631"/>
                        <a:pt x="1158614" y="2892191"/>
                      </a:cubicBezTo>
                    </a:path>
                  </a:pathLst>
                </a:custGeom>
                <a:solidFill>
                  <a:srgbClr val="19386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Vrije vorm 26"/>
                <p:cNvSpPr/>
                <p:nvPr/>
              </p:nvSpPr>
              <p:spPr>
                <a:xfrm>
                  <a:off x="4553487" y="3015815"/>
                  <a:ext cx="114889" cy="361793"/>
                </a:xfrm>
                <a:custGeom>
                  <a:avLst/>
                  <a:gdLst>
                    <a:gd name="connsiteX0" fmla="*/ 85793 w 114889"/>
                    <a:gd name="connsiteY0" fmla="*/ 5681 h 361793"/>
                    <a:gd name="connsiteX1" fmla="*/ 164 w 114889"/>
                    <a:gd name="connsiteY1" fmla="*/ 137183 h 361793"/>
                    <a:gd name="connsiteX2" fmla="*/ 64386 w 114889"/>
                    <a:gd name="connsiteY2" fmla="*/ 222812 h 361793"/>
                    <a:gd name="connsiteX3" fmla="*/ 73560 w 114889"/>
                    <a:gd name="connsiteY3" fmla="*/ 311500 h 361793"/>
                    <a:gd name="connsiteX4" fmla="*/ 113317 w 114889"/>
                    <a:gd name="connsiteY4" fmla="*/ 342082 h 361793"/>
                    <a:gd name="connsiteX5" fmla="*/ 85793 w 114889"/>
                    <a:gd name="connsiteY5" fmla="*/ 5681 h 36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9" h="361793">
                      <a:moveTo>
                        <a:pt x="85793" y="5681"/>
                      </a:moveTo>
                      <a:cubicBezTo>
                        <a:pt x="66934" y="-28469"/>
                        <a:pt x="3732" y="100995"/>
                        <a:pt x="164" y="137183"/>
                      </a:cubicBezTo>
                      <a:cubicBezTo>
                        <a:pt x="-3404" y="173371"/>
                        <a:pt x="52153" y="193759"/>
                        <a:pt x="64386" y="222812"/>
                      </a:cubicBezTo>
                      <a:cubicBezTo>
                        <a:pt x="76619" y="251865"/>
                        <a:pt x="65405" y="291622"/>
                        <a:pt x="73560" y="311500"/>
                      </a:cubicBezTo>
                      <a:cubicBezTo>
                        <a:pt x="81715" y="331378"/>
                        <a:pt x="106691" y="393052"/>
                        <a:pt x="113317" y="342082"/>
                      </a:cubicBezTo>
                      <a:cubicBezTo>
                        <a:pt x="119943" y="291112"/>
                        <a:pt x="104652" y="39831"/>
                        <a:pt x="85793" y="5681"/>
                      </a:cubicBezTo>
                      <a:close/>
                    </a:path>
                  </a:pathLst>
                </a:custGeom>
                <a:solidFill>
                  <a:srgbClr val="19386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Vrije vorm 27"/>
                <p:cNvSpPr/>
                <p:nvPr/>
              </p:nvSpPr>
              <p:spPr>
                <a:xfrm>
                  <a:off x="4351015" y="3152898"/>
                  <a:ext cx="227681" cy="410001"/>
                </a:xfrm>
                <a:custGeom>
                  <a:avLst/>
                  <a:gdLst>
                    <a:gd name="connsiteX0" fmla="*/ 153705 w 227681"/>
                    <a:gd name="connsiteY0" fmla="*/ 100 h 410001"/>
                    <a:gd name="connsiteX1" fmla="*/ 9970 w 227681"/>
                    <a:gd name="connsiteY1" fmla="*/ 101020 h 410001"/>
                    <a:gd name="connsiteX2" fmla="*/ 22202 w 227681"/>
                    <a:gd name="connsiteY2" fmla="*/ 214174 h 410001"/>
                    <a:gd name="connsiteX3" fmla="*/ 101715 w 227681"/>
                    <a:gd name="connsiteY3" fmla="*/ 266163 h 410001"/>
                    <a:gd name="connsiteX4" fmla="*/ 107832 w 227681"/>
                    <a:gd name="connsiteY4" fmla="*/ 336501 h 410001"/>
                    <a:gd name="connsiteX5" fmla="*/ 6911 w 227681"/>
                    <a:gd name="connsiteY5" fmla="*/ 354850 h 410001"/>
                    <a:gd name="connsiteX6" fmla="*/ 77250 w 227681"/>
                    <a:gd name="connsiteY6" fmla="*/ 409898 h 410001"/>
                    <a:gd name="connsiteX7" fmla="*/ 178170 w 227681"/>
                    <a:gd name="connsiteY7" fmla="*/ 339560 h 410001"/>
                    <a:gd name="connsiteX8" fmla="*/ 153705 w 227681"/>
                    <a:gd name="connsiteY8" fmla="*/ 275337 h 410001"/>
                    <a:gd name="connsiteX9" fmla="*/ 208752 w 227681"/>
                    <a:gd name="connsiteY9" fmla="*/ 217232 h 410001"/>
                    <a:gd name="connsiteX10" fmla="*/ 211810 w 227681"/>
                    <a:gd name="connsiteY10" fmla="*/ 171359 h 410001"/>
                    <a:gd name="connsiteX11" fmla="*/ 199578 w 227681"/>
                    <a:gd name="connsiteY11" fmla="*/ 104079 h 410001"/>
                    <a:gd name="connsiteX12" fmla="*/ 227101 w 227681"/>
                    <a:gd name="connsiteY12" fmla="*/ 82671 h 410001"/>
                    <a:gd name="connsiteX13" fmla="*/ 153705 w 227681"/>
                    <a:gd name="connsiteY13" fmla="*/ 100 h 410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7681" h="410001">
                      <a:moveTo>
                        <a:pt x="153705" y="100"/>
                      </a:moveTo>
                      <a:cubicBezTo>
                        <a:pt x="117517" y="3158"/>
                        <a:pt x="31887" y="65341"/>
                        <a:pt x="9970" y="101020"/>
                      </a:cubicBezTo>
                      <a:cubicBezTo>
                        <a:pt x="-11947" y="136699"/>
                        <a:pt x="6911" y="186650"/>
                        <a:pt x="22202" y="214174"/>
                      </a:cubicBezTo>
                      <a:cubicBezTo>
                        <a:pt x="37493" y="241698"/>
                        <a:pt x="87443" y="245775"/>
                        <a:pt x="101715" y="266163"/>
                      </a:cubicBezTo>
                      <a:cubicBezTo>
                        <a:pt x="115987" y="286551"/>
                        <a:pt x="123633" y="321720"/>
                        <a:pt x="107832" y="336501"/>
                      </a:cubicBezTo>
                      <a:cubicBezTo>
                        <a:pt x="92031" y="351282"/>
                        <a:pt x="12008" y="342617"/>
                        <a:pt x="6911" y="354850"/>
                      </a:cubicBezTo>
                      <a:cubicBezTo>
                        <a:pt x="1814" y="367083"/>
                        <a:pt x="48707" y="412446"/>
                        <a:pt x="77250" y="409898"/>
                      </a:cubicBezTo>
                      <a:cubicBezTo>
                        <a:pt x="105793" y="407350"/>
                        <a:pt x="165428" y="361987"/>
                        <a:pt x="178170" y="339560"/>
                      </a:cubicBezTo>
                      <a:cubicBezTo>
                        <a:pt x="190912" y="317133"/>
                        <a:pt x="148608" y="295725"/>
                        <a:pt x="153705" y="275337"/>
                      </a:cubicBezTo>
                      <a:cubicBezTo>
                        <a:pt x="158802" y="254949"/>
                        <a:pt x="199068" y="234562"/>
                        <a:pt x="208752" y="217232"/>
                      </a:cubicBezTo>
                      <a:cubicBezTo>
                        <a:pt x="218436" y="199902"/>
                        <a:pt x="213339" y="190218"/>
                        <a:pt x="211810" y="171359"/>
                      </a:cubicBezTo>
                      <a:cubicBezTo>
                        <a:pt x="210281" y="152500"/>
                        <a:pt x="197030" y="118860"/>
                        <a:pt x="199578" y="104079"/>
                      </a:cubicBezTo>
                      <a:cubicBezTo>
                        <a:pt x="202126" y="89298"/>
                        <a:pt x="232198" y="101020"/>
                        <a:pt x="227101" y="82671"/>
                      </a:cubicBezTo>
                      <a:cubicBezTo>
                        <a:pt x="222004" y="64322"/>
                        <a:pt x="189893" y="-2958"/>
                        <a:pt x="153705" y="100"/>
                      </a:cubicBezTo>
                      <a:close/>
                    </a:path>
                  </a:pathLst>
                </a:custGeom>
                <a:solidFill>
                  <a:srgbClr val="19386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Vrije vorm 28"/>
                <p:cNvSpPr/>
                <p:nvPr/>
              </p:nvSpPr>
              <p:spPr>
                <a:xfrm>
                  <a:off x="351542" y="2717436"/>
                  <a:ext cx="4315259" cy="4038116"/>
                </a:xfrm>
                <a:custGeom>
                  <a:avLst/>
                  <a:gdLst>
                    <a:gd name="connsiteX0" fmla="*/ 2917892 w 2917892"/>
                    <a:gd name="connsiteY0" fmla="*/ 903467 h 2342708"/>
                    <a:gd name="connsiteX1" fmla="*/ 2844495 w 2917892"/>
                    <a:gd name="connsiteY1" fmla="*/ 872885 h 2342708"/>
                    <a:gd name="connsiteX2" fmla="*/ 2771099 w 2917892"/>
                    <a:gd name="connsiteY2" fmla="*/ 982980 h 2342708"/>
                    <a:gd name="connsiteX3" fmla="*/ 2667120 w 2917892"/>
                    <a:gd name="connsiteY3" fmla="*/ 1056376 h 2342708"/>
                    <a:gd name="connsiteX4" fmla="*/ 2572316 w 2917892"/>
                    <a:gd name="connsiteY4" fmla="*/ 1001329 h 2342708"/>
                    <a:gd name="connsiteX5" fmla="*/ 2639596 w 2917892"/>
                    <a:gd name="connsiteY5" fmla="*/ 921816 h 2342708"/>
                    <a:gd name="connsiteX6" fmla="*/ 2523385 w 2917892"/>
                    <a:gd name="connsiteY6" fmla="*/ 921816 h 2342708"/>
                    <a:gd name="connsiteX7" fmla="*/ 2443872 w 2917892"/>
                    <a:gd name="connsiteY7" fmla="*/ 903467 h 2342708"/>
                    <a:gd name="connsiteX8" fmla="*/ 2459163 w 2917892"/>
                    <a:gd name="connsiteY8" fmla="*/ 827012 h 2342708"/>
                    <a:gd name="connsiteX9" fmla="*/ 2397999 w 2917892"/>
                    <a:gd name="connsiteY9" fmla="*/ 771964 h 2342708"/>
                    <a:gd name="connsiteX10" fmla="*/ 2385766 w 2917892"/>
                    <a:gd name="connsiteY10" fmla="*/ 692451 h 2342708"/>
                    <a:gd name="connsiteX11" fmla="*/ 2416348 w 2917892"/>
                    <a:gd name="connsiteY11" fmla="*/ 600705 h 2342708"/>
                    <a:gd name="connsiteX12" fmla="*/ 2520327 w 2917892"/>
                    <a:gd name="connsiteY12" fmla="*/ 726091 h 2342708"/>
                    <a:gd name="connsiteX13" fmla="*/ 2593723 w 2917892"/>
                    <a:gd name="connsiteY13" fmla="*/ 695509 h 2342708"/>
                    <a:gd name="connsiteX14" fmla="*/ 2566200 w 2917892"/>
                    <a:gd name="connsiteY14" fmla="*/ 591531 h 2342708"/>
                    <a:gd name="connsiteX15" fmla="*/ 2456105 w 2917892"/>
                    <a:gd name="connsiteY15" fmla="*/ 533425 h 2342708"/>
                    <a:gd name="connsiteX16" fmla="*/ 2495861 w 2917892"/>
                    <a:gd name="connsiteY16" fmla="*/ 404981 h 2342708"/>
                    <a:gd name="connsiteX17" fmla="*/ 2538676 w 2917892"/>
                    <a:gd name="connsiteY17" fmla="*/ 435563 h 2342708"/>
                    <a:gd name="connsiteX18" fmla="*/ 2590665 w 2917892"/>
                    <a:gd name="connsiteY18" fmla="*/ 325468 h 2342708"/>
                    <a:gd name="connsiteX19" fmla="*/ 2520327 w 2917892"/>
                    <a:gd name="connsiteY19" fmla="*/ 322410 h 2342708"/>
                    <a:gd name="connsiteX20" fmla="*/ 2471396 w 2917892"/>
                    <a:gd name="connsiteY20" fmla="*/ 224548 h 2342708"/>
                    <a:gd name="connsiteX21" fmla="*/ 2526443 w 2917892"/>
                    <a:gd name="connsiteY21" fmla="*/ 141976 h 2342708"/>
                    <a:gd name="connsiteX22" fmla="*/ 2523385 w 2917892"/>
                    <a:gd name="connsiteY22" fmla="*/ 1299 h 2342708"/>
                    <a:gd name="connsiteX23" fmla="*/ 2416348 w 2917892"/>
                    <a:gd name="connsiteY23" fmla="*/ 77754 h 2342708"/>
                    <a:gd name="connsiteX24" fmla="*/ 2342951 w 2917892"/>
                    <a:gd name="connsiteY24" fmla="*/ 175617 h 2342708"/>
                    <a:gd name="connsiteX25" fmla="*/ 2199216 w 2917892"/>
                    <a:gd name="connsiteY25" fmla="*/ 190907 h 2342708"/>
                    <a:gd name="connsiteX26" fmla="*/ 2165576 w 2917892"/>
                    <a:gd name="connsiteY26" fmla="*/ 352992 h 2342708"/>
                    <a:gd name="connsiteX27" fmla="*/ 2199216 w 2917892"/>
                    <a:gd name="connsiteY27" fmla="*/ 487552 h 2342708"/>
                    <a:gd name="connsiteX28" fmla="*/ 2141111 w 2917892"/>
                    <a:gd name="connsiteY28" fmla="*/ 573182 h 2342708"/>
                    <a:gd name="connsiteX29" fmla="*/ 2235915 w 2917892"/>
                    <a:gd name="connsiteY29" fmla="*/ 628229 h 2342708"/>
                    <a:gd name="connsiteX30" fmla="*/ 2254264 w 2917892"/>
                    <a:gd name="connsiteY30" fmla="*/ 830070 h 2342708"/>
                    <a:gd name="connsiteX31" fmla="*/ 2300137 w 2917892"/>
                    <a:gd name="connsiteY31" fmla="*/ 900408 h 2342708"/>
                    <a:gd name="connsiteX32" fmla="*/ 2284846 w 2917892"/>
                    <a:gd name="connsiteY32" fmla="*/ 1004387 h 2342708"/>
                    <a:gd name="connsiteX33" fmla="*/ 2205333 w 2917892"/>
                    <a:gd name="connsiteY33" fmla="*/ 1071667 h 2342708"/>
                    <a:gd name="connsiteX34" fmla="*/ 2208391 w 2917892"/>
                    <a:gd name="connsiteY34" fmla="*/ 1175646 h 2342708"/>
                    <a:gd name="connsiteX35" fmla="*/ 2168634 w 2917892"/>
                    <a:gd name="connsiteY35" fmla="*/ 1197053 h 2342708"/>
                    <a:gd name="connsiteX36" fmla="*/ 2128878 w 2917892"/>
                    <a:gd name="connsiteY36" fmla="*/ 1093075 h 2342708"/>
                    <a:gd name="connsiteX37" fmla="*/ 2015725 w 2917892"/>
                    <a:gd name="connsiteY37" fmla="*/ 1093075 h 2342708"/>
                    <a:gd name="connsiteX38" fmla="*/ 1957619 w 2917892"/>
                    <a:gd name="connsiteY38" fmla="*/ 1163413 h 2342708"/>
                    <a:gd name="connsiteX39" fmla="*/ 2000434 w 2917892"/>
                    <a:gd name="connsiteY39" fmla="*/ 1239868 h 2342708"/>
                    <a:gd name="connsiteX40" fmla="*/ 1945386 w 2917892"/>
                    <a:gd name="connsiteY40" fmla="*/ 1389720 h 2342708"/>
                    <a:gd name="connsiteX41" fmla="*/ 1902571 w 2917892"/>
                    <a:gd name="connsiteY41" fmla="*/ 1398894 h 2342708"/>
                    <a:gd name="connsiteX42" fmla="*/ 1896455 w 2917892"/>
                    <a:gd name="connsiteY42" fmla="*/ 1426418 h 2342708"/>
                    <a:gd name="connsiteX43" fmla="*/ 1963735 w 2917892"/>
                    <a:gd name="connsiteY43" fmla="*/ 1450883 h 2342708"/>
                    <a:gd name="connsiteX44" fmla="*/ 1942328 w 2917892"/>
                    <a:gd name="connsiteY44" fmla="*/ 1505931 h 2342708"/>
                    <a:gd name="connsiteX45" fmla="*/ 1908688 w 2917892"/>
                    <a:gd name="connsiteY45" fmla="*/ 1560978 h 2342708"/>
                    <a:gd name="connsiteX46" fmla="*/ 1850582 w 2917892"/>
                    <a:gd name="connsiteY46" fmla="*/ 1603793 h 2342708"/>
                    <a:gd name="connsiteX47" fmla="*/ 1789418 w 2917892"/>
                    <a:gd name="connsiteY47" fmla="*/ 1600735 h 2342708"/>
                    <a:gd name="connsiteX48" fmla="*/ 1792476 w 2917892"/>
                    <a:gd name="connsiteY48" fmla="*/ 1652724 h 2342708"/>
                    <a:gd name="connsiteX49" fmla="*/ 1801651 w 2917892"/>
                    <a:gd name="connsiteY49" fmla="*/ 1738354 h 2342708"/>
                    <a:gd name="connsiteX50" fmla="*/ 1752720 w 2917892"/>
                    <a:gd name="connsiteY50" fmla="*/ 1784227 h 2342708"/>
                    <a:gd name="connsiteX51" fmla="*/ 1768011 w 2917892"/>
                    <a:gd name="connsiteY51" fmla="*/ 1854565 h 2342708"/>
                    <a:gd name="connsiteX52" fmla="*/ 1768011 w 2917892"/>
                    <a:gd name="connsiteY52" fmla="*/ 1912671 h 2342708"/>
                    <a:gd name="connsiteX53" fmla="*/ 1688498 w 2917892"/>
                    <a:gd name="connsiteY53" fmla="*/ 1875972 h 2342708"/>
                    <a:gd name="connsiteX54" fmla="*/ 1712963 w 2917892"/>
                    <a:gd name="connsiteY54" fmla="*/ 1796459 h 2342708"/>
                    <a:gd name="connsiteX55" fmla="*/ 1706847 w 2917892"/>
                    <a:gd name="connsiteY55" fmla="*/ 1738354 h 2342708"/>
                    <a:gd name="connsiteX56" fmla="*/ 1639567 w 2917892"/>
                    <a:gd name="connsiteY56" fmla="*/ 1738354 h 2342708"/>
                    <a:gd name="connsiteX57" fmla="*/ 1587577 w 2917892"/>
                    <a:gd name="connsiteY57" fmla="*/ 1701655 h 2342708"/>
                    <a:gd name="connsiteX58" fmla="*/ 1495832 w 2917892"/>
                    <a:gd name="connsiteY58" fmla="*/ 1689423 h 2342708"/>
                    <a:gd name="connsiteX59" fmla="*/ 1446901 w 2917892"/>
                    <a:gd name="connsiteY59" fmla="*/ 1729179 h 2342708"/>
                    <a:gd name="connsiteX60" fmla="*/ 1391853 w 2917892"/>
                    <a:gd name="connsiteY60" fmla="*/ 1744470 h 2342708"/>
                    <a:gd name="connsiteX61" fmla="*/ 1306224 w 2917892"/>
                    <a:gd name="connsiteY61" fmla="*/ 1707772 h 2342708"/>
                    <a:gd name="connsiteX62" fmla="*/ 1272583 w 2917892"/>
                    <a:gd name="connsiteY62" fmla="*/ 1661899 h 2342708"/>
                    <a:gd name="connsiteX63" fmla="*/ 1138023 w 2917892"/>
                    <a:gd name="connsiteY63" fmla="*/ 1759761 h 2342708"/>
                    <a:gd name="connsiteX64" fmla="*/ 1000404 w 2917892"/>
                    <a:gd name="connsiteY64" fmla="*/ 1768936 h 2342708"/>
                    <a:gd name="connsiteX65" fmla="*/ 948415 w 2917892"/>
                    <a:gd name="connsiteY65" fmla="*/ 2007475 h 2342708"/>
                    <a:gd name="connsiteX66" fmla="*/ 673177 w 2917892"/>
                    <a:gd name="connsiteY66" fmla="*/ 2090046 h 2342708"/>
                    <a:gd name="connsiteX67" fmla="*/ 709876 w 2917892"/>
                    <a:gd name="connsiteY67" fmla="*/ 2135919 h 2342708"/>
                    <a:gd name="connsiteX68" fmla="*/ 608955 w 2917892"/>
                    <a:gd name="connsiteY68" fmla="*/ 2178734 h 2342708"/>
                    <a:gd name="connsiteX69" fmla="*/ 471337 w 2917892"/>
                    <a:gd name="connsiteY69" fmla="*/ 2123686 h 2342708"/>
                    <a:gd name="connsiteX70" fmla="*/ 440755 w 2917892"/>
                    <a:gd name="connsiteY70" fmla="*/ 2071697 h 2342708"/>
                    <a:gd name="connsiteX71" fmla="*/ 462162 w 2917892"/>
                    <a:gd name="connsiteY71" fmla="*/ 2038057 h 2342708"/>
                    <a:gd name="connsiteX72" fmla="*/ 315369 w 2917892"/>
                    <a:gd name="connsiteY72" fmla="*/ 2028882 h 2342708"/>
                    <a:gd name="connsiteX73" fmla="*/ 355125 w 2917892"/>
                    <a:gd name="connsiteY73" fmla="*/ 2145093 h 2342708"/>
                    <a:gd name="connsiteX74" fmla="*/ 364300 w 2917892"/>
                    <a:gd name="connsiteY74" fmla="*/ 2227665 h 2342708"/>
                    <a:gd name="connsiteX75" fmla="*/ 407115 w 2917892"/>
                    <a:gd name="connsiteY75" fmla="*/ 2328585 h 2342708"/>
                    <a:gd name="connsiteX76" fmla="*/ 379591 w 2917892"/>
                    <a:gd name="connsiteY76" fmla="*/ 2337760 h 2342708"/>
                    <a:gd name="connsiteX77" fmla="*/ 238914 w 2917892"/>
                    <a:gd name="connsiteY77" fmla="*/ 2288829 h 2342708"/>
                    <a:gd name="connsiteX78" fmla="*/ 125761 w 2917892"/>
                    <a:gd name="connsiteY78" fmla="*/ 2294945 h 2342708"/>
                    <a:gd name="connsiteX79" fmla="*/ 61539 w 2917892"/>
                    <a:gd name="connsiteY79" fmla="*/ 2215432 h 2342708"/>
                    <a:gd name="connsiteX0" fmla="*/ 2925563 w 2925563"/>
                    <a:gd name="connsiteY0" fmla="*/ 903467 h 2342708"/>
                    <a:gd name="connsiteX1" fmla="*/ 2852166 w 2925563"/>
                    <a:gd name="connsiteY1" fmla="*/ 872885 h 2342708"/>
                    <a:gd name="connsiteX2" fmla="*/ 2778770 w 2925563"/>
                    <a:gd name="connsiteY2" fmla="*/ 982980 h 2342708"/>
                    <a:gd name="connsiteX3" fmla="*/ 2674791 w 2925563"/>
                    <a:gd name="connsiteY3" fmla="*/ 1056376 h 2342708"/>
                    <a:gd name="connsiteX4" fmla="*/ 2579987 w 2925563"/>
                    <a:gd name="connsiteY4" fmla="*/ 1001329 h 2342708"/>
                    <a:gd name="connsiteX5" fmla="*/ 2647267 w 2925563"/>
                    <a:gd name="connsiteY5" fmla="*/ 921816 h 2342708"/>
                    <a:gd name="connsiteX6" fmla="*/ 2531056 w 2925563"/>
                    <a:gd name="connsiteY6" fmla="*/ 921816 h 2342708"/>
                    <a:gd name="connsiteX7" fmla="*/ 2451543 w 2925563"/>
                    <a:gd name="connsiteY7" fmla="*/ 903467 h 2342708"/>
                    <a:gd name="connsiteX8" fmla="*/ 2466834 w 2925563"/>
                    <a:gd name="connsiteY8" fmla="*/ 827012 h 2342708"/>
                    <a:gd name="connsiteX9" fmla="*/ 2405670 w 2925563"/>
                    <a:gd name="connsiteY9" fmla="*/ 771964 h 2342708"/>
                    <a:gd name="connsiteX10" fmla="*/ 2393437 w 2925563"/>
                    <a:gd name="connsiteY10" fmla="*/ 692451 h 2342708"/>
                    <a:gd name="connsiteX11" fmla="*/ 2424019 w 2925563"/>
                    <a:gd name="connsiteY11" fmla="*/ 600705 h 2342708"/>
                    <a:gd name="connsiteX12" fmla="*/ 2527998 w 2925563"/>
                    <a:gd name="connsiteY12" fmla="*/ 726091 h 2342708"/>
                    <a:gd name="connsiteX13" fmla="*/ 2601394 w 2925563"/>
                    <a:gd name="connsiteY13" fmla="*/ 695509 h 2342708"/>
                    <a:gd name="connsiteX14" fmla="*/ 2573871 w 2925563"/>
                    <a:gd name="connsiteY14" fmla="*/ 591531 h 2342708"/>
                    <a:gd name="connsiteX15" fmla="*/ 2463776 w 2925563"/>
                    <a:gd name="connsiteY15" fmla="*/ 533425 h 2342708"/>
                    <a:gd name="connsiteX16" fmla="*/ 2503532 w 2925563"/>
                    <a:gd name="connsiteY16" fmla="*/ 404981 h 2342708"/>
                    <a:gd name="connsiteX17" fmla="*/ 2546347 w 2925563"/>
                    <a:gd name="connsiteY17" fmla="*/ 435563 h 2342708"/>
                    <a:gd name="connsiteX18" fmla="*/ 2598336 w 2925563"/>
                    <a:gd name="connsiteY18" fmla="*/ 325468 h 2342708"/>
                    <a:gd name="connsiteX19" fmla="*/ 2527998 w 2925563"/>
                    <a:gd name="connsiteY19" fmla="*/ 322410 h 2342708"/>
                    <a:gd name="connsiteX20" fmla="*/ 2479067 w 2925563"/>
                    <a:gd name="connsiteY20" fmla="*/ 224548 h 2342708"/>
                    <a:gd name="connsiteX21" fmla="*/ 2534114 w 2925563"/>
                    <a:gd name="connsiteY21" fmla="*/ 141976 h 2342708"/>
                    <a:gd name="connsiteX22" fmla="*/ 2531056 w 2925563"/>
                    <a:gd name="connsiteY22" fmla="*/ 1299 h 2342708"/>
                    <a:gd name="connsiteX23" fmla="*/ 2424019 w 2925563"/>
                    <a:gd name="connsiteY23" fmla="*/ 77754 h 2342708"/>
                    <a:gd name="connsiteX24" fmla="*/ 2350622 w 2925563"/>
                    <a:gd name="connsiteY24" fmla="*/ 175617 h 2342708"/>
                    <a:gd name="connsiteX25" fmla="*/ 2206887 w 2925563"/>
                    <a:gd name="connsiteY25" fmla="*/ 190907 h 2342708"/>
                    <a:gd name="connsiteX26" fmla="*/ 2173247 w 2925563"/>
                    <a:gd name="connsiteY26" fmla="*/ 352992 h 2342708"/>
                    <a:gd name="connsiteX27" fmla="*/ 2206887 w 2925563"/>
                    <a:gd name="connsiteY27" fmla="*/ 487552 h 2342708"/>
                    <a:gd name="connsiteX28" fmla="*/ 2148782 w 2925563"/>
                    <a:gd name="connsiteY28" fmla="*/ 573182 h 2342708"/>
                    <a:gd name="connsiteX29" fmla="*/ 2243586 w 2925563"/>
                    <a:gd name="connsiteY29" fmla="*/ 628229 h 2342708"/>
                    <a:gd name="connsiteX30" fmla="*/ 2261935 w 2925563"/>
                    <a:gd name="connsiteY30" fmla="*/ 830070 h 2342708"/>
                    <a:gd name="connsiteX31" fmla="*/ 2307808 w 2925563"/>
                    <a:gd name="connsiteY31" fmla="*/ 900408 h 2342708"/>
                    <a:gd name="connsiteX32" fmla="*/ 2292517 w 2925563"/>
                    <a:gd name="connsiteY32" fmla="*/ 1004387 h 2342708"/>
                    <a:gd name="connsiteX33" fmla="*/ 2213004 w 2925563"/>
                    <a:gd name="connsiteY33" fmla="*/ 1071667 h 2342708"/>
                    <a:gd name="connsiteX34" fmla="*/ 2216062 w 2925563"/>
                    <a:gd name="connsiteY34" fmla="*/ 1175646 h 2342708"/>
                    <a:gd name="connsiteX35" fmla="*/ 2176305 w 2925563"/>
                    <a:gd name="connsiteY35" fmla="*/ 1197053 h 2342708"/>
                    <a:gd name="connsiteX36" fmla="*/ 2136549 w 2925563"/>
                    <a:gd name="connsiteY36" fmla="*/ 1093075 h 2342708"/>
                    <a:gd name="connsiteX37" fmla="*/ 2023396 w 2925563"/>
                    <a:gd name="connsiteY37" fmla="*/ 1093075 h 2342708"/>
                    <a:gd name="connsiteX38" fmla="*/ 1965290 w 2925563"/>
                    <a:gd name="connsiteY38" fmla="*/ 1163413 h 2342708"/>
                    <a:gd name="connsiteX39" fmla="*/ 2008105 w 2925563"/>
                    <a:gd name="connsiteY39" fmla="*/ 1239868 h 2342708"/>
                    <a:gd name="connsiteX40" fmla="*/ 1953057 w 2925563"/>
                    <a:gd name="connsiteY40" fmla="*/ 1389720 h 2342708"/>
                    <a:gd name="connsiteX41" fmla="*/ 1910242 w 2925563"/>
                    <a:gd name="connsiteY41" fmla="*/ 1398894 h 2342708"/>
                    <a:gd name="connsiteX42" fmla="*/ 1904126 w 2925563"/>
                    <a:gd name="connsiteY42" fmla="*/ 1426418 h 2342708"/>
                    <a:gd name="connsiteX43" fmla="*/ 1971406 w 2925563"/>
                    <a:gd name="connsiteY43" fmla="*/ 1450883 h 2342708"/>
                    <a:gd name="connsiteX44" fmla="*/ 1949999 w 2925563"/>
                    <a:gd name="connsiteY44" fmla="*/ 1505931 h 2342708"/>
                    <a:gd name="connsiteX45" fmla="*/ 1916359 w 2925563"/>
                    <a:gd name="connsiteY45" fmla="*/ 1560978 h 2342708"/>
                    <a:gd name="connsiteX46" fmla="*/ 1858253 w 2925563"/>
                    <a:gd name="connsiteY46" fmla="*/ 1603793 h 2342708"/>
                    <a:gd name="connsiteX47" fmla="*/ 1797089 w 2925563"/>
                    <a:gd name="connsiteY47" fmla="*/ 1600735 h 2342708"/>
                    <a:gd name="connsiteX48" fmla="*/ 1800147 w 2925563"/>
                    <a:gd name="connsiteY48" fmla="*/ 1652724 h 2342708"/>
                    <a:gd name="connsiteX49" fmla="*/ 1809322 w 2925563"/>
                    <a:gd name="connsiteY49" fmla="*/ 1738354 h 2342708"/>
                    <a:gd name="connsiteX50" fmla="*/ 1760391 w 2925563"/>
                    <a:gd name="connsiteY50" fmla="*/ 1784227 h 2342708"/>
                    <a:gd name="connsiteX51" fmla="*/ 1775682 w 2925563"/>
                    <a:gd name="connsiteY51" fmla="*/ 1854565 h 2342708"/>
                    <a:gd name="connsiteX52" fmla="*/ 1775682 w 2925563"/>
                    <a:gd name="connsiteY52" fmla="*/ 1912671 h 2342708"/>
                    <a:gd name="connsiteX53" fmla="*/ 1696169 w 2925563"/>
                    <a:gd name="connsiteY53" fmla="*/ 1875972 h 2342708"/>
                    <a:gd name="connsiteX54" fmla="*/ 1720634 w 2925563"/>
                    <a:gd name="connsiteY54" fmla="*/ 1796459 h 2342708"/>
                    <a:gd name="connsiteX55" fmla="*/ 1714518 w 2925563"/>
                    <a:gd name="connsiteY55" fmla="*/ 1738354 h 2342708"/>
                    <a:gd name="connsiteX56" fmla="*/ 1647238 w 2925563"/>
                    <a:gd name="connsiteY56" fmla="*/ 1738354 h 2342708"/>
                    <a:gd name="connsiteX57" fmla="*/ 1595248 w 2925563"/>
                    <a:gd name="connsiteY57" fmla="*/ 1701655 h 2342708"/>
                    <a:gd name="connsiteX58" fmla="*/ 1503503 w 2925563"/>
                    <a:gd name="connsiteY58" fmla="*/ 1689423 h 2342708"/>
                    <a:gd name="connsiteX59" fmla="*/ 1454572 w 2925563"/>
                    <a:gd name="connsiteY59" fmla="*/ 1729179 h 2342708"/>
                    <a:gd name="connsiteX60" fmla="*/ 1399524 w 2925563"/>
                    <a:gd name="connsiteY60" fmla="*/ 1744470 h 2342708"/>
                    <a:gd name="connsiteX61" fmla="*/ 1313895 w 2925563"/>
                    <a:gd name="connsiteY61" fmla="*/ 1707772 h 2342708"/>
                    <a:gd name="connsiteX62" fmla="*/ 1280254 w 2925563"/>
                    <a:gd name="connsiteY62" fmla="*/ 1661899 h 2342708"/>
                    <a:gd name="connsiteX63" fmla="*/ 1145694 w 2925563"/>
                    <a:gd name="connsiteY63" fmla="*/ 1759761 h 2342708"/>
                    <a:gd name="connsiteX64" fmla="*/ 1008075 w 2925563"/>
                    <a:gd name="connsiteY64" fmla="*/ 1768936 h 2342708"/>
                    <a:gd name="connsiteX65" fmla="*/ 956086 w 2925563"/>
                    <a:gd name="connsiteY65" fmla="*/ 2007475 h 2342708"/>
                    <a:gd name="connsiteX66" fmla="*/ 680848 w 2925563"/>
                    <a:gd name="connsiteY66" fmla="*/ 2090046 h 2342708"/>
                    <a:gd name="connsiteX67" fmla="*/ 717547 w 2925563"/>
                    <a:gd name="connsiteY67" fmla="*/ 2135919 h 2342708"/>
                    <a:gd name="connsiteX68" fmla="*/ 616626 w 2925563"/>
                    <a:gd name="connsiteY68" fmla="*/ 2178734 h 2342708"/>
                    <a:gd name="connsiteX69" fmla="*/ 479008 w 2925563"/>
                    <a:gd name="connsiteY69" fmla="*/ 2123686 h 2342708"/>
                    <a:gd name="connsiteX70" fmla="*/ 448426 w 2925563"/>
                    <a:gd name="connsiteY70" fmla="*/ 2071697 h 2342708"/>
                    <a:gd name="connsiteX71" fmla="*/ 469833 w 2925563"/>
                    <a:gd name="connsiteY71" fmla="*/ 2038057 h 2342708"/>
                    <a:gd name="connsiteX72" fmla="*/ 323040 w 2925563"/>
                    <a:gd name="connsiteY72" fmla="*/ 2028882 h 2342708"/>
                    <a:gd name="connsiteX73" fmla="*/ 362796 w 2925563"/>
                    <a:gd name="connsiteY73" fmla="*/ 2145093 h 2342708"/>
                    <a:gd name="connsiteX74" fmla="*/ 371971 w 2925563"/>
                    <a:gd name="connsiteY74" fmla="*/ 2227665 h 2342708"/>
                    <a:gd name="connsiteX75" fmla="*/ 414786 w 2925563"/>
                    <a:gd name="connsiteY75" fmla="*/ 2328585 h 2342708"/>
                    <a:gd name="connsiteX76" fmla="*/ 387262 w 2925563"/>
                    <a:gd name="connsiteY76" fmla="*/ 2337760 h 2342708"/>
                    <a:gd name="connsiteX77" fmla="*/ 246585 w 2925563"/>
                    <a:gd name="connsiteY77" fmla="*/ 2288829 h 2342708"/>
                    <a:gd name="connsiteX78" fmla="*/ 133432 w 2925563"/>
                    <a:gd name="connsiteY78" fmla="*/ 2294945 h 2342708"/>
                    <a:gd name="connsiteX79" fmla="*/ 60035 w 2925563"/>
                    <a:gd name="connsiteY79" fmla="*/ 2230723 h 2342708"/>
                    <a:gd name="connsiteX0" fmla="*/ 2865528 w 2865528"/>
                    <a:gd name="connsiteY0" fmla="*/ 903467 h 2342708"/>
                    <a:gd name="connsiteX1" fmla="*/ 2792131 w 2865528"/>
                    <a:gd name="connsiteY1" fmla="*/ 872885 h 2342708"/>
                    <a:gd name="connsiteX2" fmla="*/ 2718735 w 2865528"/>
                    <a:gd name="connsiteY2" fmla="*/ 982980 h 2342708"/>
                    <a:gd name="connsiteX3" fmla="*/ 2614756 w 2865528"/>
                    <a:gd name="connsiteY3" fmla="*/ 1056376 h 2342708"/>
                    <a:gd name="connsiteX4" fmla="*/ 2519952 w 2865528"/>
                    <a:gd name="connsiteY4" fmla="*/ 1001329 h 2342708"/>
                    <a:gd name="connsiteX5" fmla="*/ 2587232 w 2865528"/>
                    <a:gd name="connsiteY5" fmla="*/ 921816 h 2342708"/>
                    <a:gd name="connsiteX6" fmla="*/ 2471021 w 2865528"/>
                    <a:gd name="connsiteY6" fmla="*/ 921816 h 2342708"/>
                    <a:gd name="connsiteX7" fmla="*/ 2391508 w 2865528"/>
                    <a:gd name="connsiteY7" fmla="*/ 903467 h 2342708"/>
                    <a:gd name="connsiteX8" fmla="*/ 2406799 w 2865528"/>
                    <a:gd name="connsiteY8" fmla="*/ 827012 h 2342708"/>
                    <a:gd name="connsiteX9" fmla="*/ 2345635 w 2865528"/>
                    <a:gd name="connsiteY9" fmla="*/ 771964 h 2342708"/>
                    <a:gd name="connsiteX10" fmla="*/ 2333402 w 2865528"/>
                    <a:gd name="connsiteY10" fmla="*/ 692451 h 2342708"/>
                    <a:gd name="connsiteX11" fmla="*/ 2363984 w 2865528"/>
                    <a:gd name="connsiteY11" fmla="*/ 600705 h 2342708"/>
                    <a:gd name="connsiteX12" fmla="*/ 2467963 w 2865528"/>
                    <a:gd name="connsiteY12" fmla="*/ 726091 h 2342708"/>
                    <a:gd name="connsiteX13" fmla="*/ 2541359 w 2865528"/>
                    <a:gd name="connsiteY13" fmla="*/ 695509 h 2342708"/>
                    <a:gd name="connsiteX14" fmla="*/ 2513836 w 2865528"/>
                    <a:gd name="connsiteY14" fmla="*/ 591531 h 2342708"/>
                    <a:gd name="connsiteX15" fmla="*/ 2403741 w 2865528"/>
                    <a:gd name="connsiteY15" fmla="*/ 533425 h 2342708"/>
                    <a:gd name="connsiteX16" fmla="*/ 2443497 w 2865528"/>
                    <a:gd name="connsiteY16" fmla="*/ 404981 h 2342708"/>
                    <a:gd name="connsiteX17" fmla="*/ 2486312 w 2865528"/>
                    <a:gd name="connsiteY17" fmla="*/ 435563 h 2342708"/>
                    <a:gd name="connsiteX18" fmla="*/ 2538301 w 2865528"/>
                    <a:gd name="connsiteY18" fmla="*/ 325468 h 2342708"/>
                    <a:gd name="connsiteX19" fmla="*/ 2467963 w 2865528"/>
                    <a:gd name="connsiteY19" fmla="*/ 322410 h 2342708"/>
                    <a:gd name="connsiteX20" fmla="*/ 2419032 w 2865528"/>
                    <a:gd name="connsiteY20" fmla="*/ 224548 h 2342708"/>
                    <a:gd name="connsiteX21" fmla="*/ 2474079 w 2865528"/>
                    <a:gd name="connsiteY21" fmla="*/ 141976 h 2342708"/>
                    <a:gd name="connsiteX22" fmla="*/ 2471021 w 2865528"/>
                    <a:gd name="connsiteY22" fmla="*/ 1299 h 2342708"/>
                    <a:gd name="connsiteX23" fmla="*/ 2363984 w 2865528"/>
                    <a:gd name="connsiteY23" fmla="*/ 77754 h 2342708"/>
                    <a:gd name="connsiteX24" fmla="*/ 2290587 w 2865528"/>
                    <a:gd name="connsiteY24" fmla="*/ 175617 h 2342708"/>
                    <a:gd name="connsiteX25" fmla="*/ 2146852 w 2865528"/>
                    <a:gd name="connsiteY25" fmla="*/ 190907 h 2342708"/>
                    <a:gd name="connsiteX26" fmla="*/ 2113212 w 2865528"/>
                    <a:gd name="connsiteY26" fmla="*/ 352992 h 2342708"/>
                    <a:gd name="connsiteX27" fmla="*/ 2146852 w 2865528"/>
                    <a:gd name="connsiteY27" fmla="*/ 487552 h 2342708"/>
                    <a:gd name="connsiteX28" fmla="*/ 2088747 w 2865528"/>
                    <a:gd name="connsiteY28" fmla="*/ 573182 h 2342708"/>
                    <a:gd name="connsiteX29" fmla="*/ 2183551 w 2865528"/>
                    <a:gd name="connsiteY29" fmla="*/ 628229 h 2342708"/>
                    <a:gd name="connsiteX30" fmla="*/ 2201900 w 2865528"/>
                    <a:gd name="connsiteY30" fmla="*/ 830070 h 2342708"/>
                    <a:gd name="connsiteX31" fmla="*/ 2247773 w 2865528"/>
                    <a:gd name="connsiteY31" fmla="*/ 900408 h 2342708"/>
                    <a:gd name="connsiteX32" fmla="*/ 2232482 w 2865528"/>
                    <a:gd name="connsiteY32" fmla="*/ 1004387 h 2342708"/>
                    <a:gd name="connsiteX33" fmla="*/ 2152969 w 2865528"/>
                    <a:gd name="connsiteY33" fmla="*/ 1071667 h 2342708"/>
                    <a:gd name="connsiteX34" fmla="*/ 2156027 w 2865528"/>
                    <a:gd name="connsiteY34" fmla="*/ 1175646 h 2342708"/>
                    <a:gd name="connsiteX35" fmla="*/ 2116270 w 2865528"/>
                    <a:gd name="connsiteY35" fmla="*/ 1197053 h 2342708"/>
                    <a:gd name="connsiteX36" fmla="*/ 2076514 w 2865528"/>
                    <a:gd name="connsiteY36" fmla="*/ 1093075 h 2342708"/>
                    <a:gd name="connsiteX37" fmla="*/ 1963361 w 2865528"/>
                    <a:gd name="connsiteY37" fmla="*/ 1093075 h 2342708"/>
                    <a:gd name="connsiteX38" fmla="*/ 1905255 w 2865528"/>
                    <a:gd name="connsiteY38" fmla="*/ 1163413 h 2342708"/>
                    <a:gd name="connsiteX39" fmla="*/ 1948070 w 2865528"/>
                    <a:gd name="connsiteY39" fmla="*/ 1239868 h 2342708"/>
                    <a:gd name="connsiteX40" fmla="*/ 1893022 w 2865528"/>
                    <a:gd name="connsiteY40" fmla="*/ 1389720 h 2342708"/>
                    <a:gd name="connsiteX41" fmla="*/ 1850207 w 2865528"/>
                    <a:gd name="connsiteY41" fmla="*/ 1398894 h 2342708"/>
                    <a:gd name="connsiteX42" fmla="*/ 1844091 w 2865528"/>
                    <a:gd name="connsiteY42" fmla="*/ 1426418 h 2342708"/>
                    <a:gd name="connsiteX43" fmla="*/ 1911371 w 2865528"/>
                    <a:gd name="connsiteY43" fmla="*/ 1450883 h 2342708"/>
                    <a:gd name="connsiteX44" fmla="*/ 1889964 w 2865528"/>
                    <a:gd name="connsiteY44" fmla="*/ 1505931 h 2342708"/>
                    <a:gd name="connsiteX45" fmla="*/ 1856324 w 2865528"/>
                    <a:gd name="connsiteY45" fmla="*/ 1560978 h 2342708"/>
                    <a:gd name="connsiteX46" fmla="*/ 1798218 w 2865528"/>
                    <a:gd name="connsiteY46" fmla="*/ 1603793 h 2342708"/>
                    <a:gd name="connsiteX47" fmla="*/ 1737054 w 2865528"/>
                    <a:gd name="connsiteY47" fmla="*/ 1600735 h 2342708"/>
                    <a:gd name="connsiteX48" fmla="*/ 1740112 w 2865528"/>
                    <a:gd name="connsiteY48" fmla="*/ 1652724 h 2342708"/>
                    <a:gd name="connsiteX49" fmla="*/ 1749287 w 2865528"/>
                    <a:gd name="connsiteY49" fmla="*/ 1738354 h 2342708"/>
                    <a:gd name="connsiteX50" fmla="*/ 1700356 w 2865528"/>
                    <a:gd name="connsiteY50" fmla="*/ 1784227 h 2342708"/>
                    <a:gd name="connsiteX51" fmla="*/ 1715647 w 2865528"/>
                    <a:gd name="connsiteY51" fmla="*/ 1854565 h 2342708"/>
                    <a:gd name="connsiteX52" fmla="*/ 1715647 w 2865528"/>
                    <a:gd name="connsiteY52" fmla="*/ 1912671 h 2342708"/>
                    <a:gd name="connsiteX53" fmla="*/ 1636134 w 2865528"/>
                    <a:gd name="connsiteY53" fmla="*/ 1875972 h 2342708"/>
                    <a:gd name="connsiteX54" fmla="*/ 1660599 w 2865528"/>
                    <a:gd name="connsiteY54" fmla="*/ 1796459 h 2342708"/>
                    <a:gd name="connsiteX55" fmla="*/ 1654483 w 2865528"/>
                    <a:gd name="connsiteY55" fmla="*/ 1738354 h 2342708"/>
                    <a:gd name="connsiteX56" fmla="*/ 1587203 w 2865528"/>
                    <a:gd name="connsiteY56" fmla="*/ 1738354 h 2342708"/>
                    <a:gd name="connsiteX57" fmla="*/ 1535213 w 2865528"/>
                    <a:gd name="connsiteY57" fmla="*/ 1701655 h 2342708"/>
                    <a:gd name="connsiteX58" fmla="*/ 1443468 w 2865528"/>
                    <a:gd name="connsiteY58" fmla="*/ 1689423 h 2342708"/>
                    <a:gd name="connsiteX59" fmla="*/ 1394537 w 2865528"/>
                    <a:gd name="connsiteY59" fmla="*/ 1729179 h 2342708"/>
                    <a:gd name="connsiteX60" fmla="*/ 1339489 w 2865528"/>
                    <a:gd name="connsiteY60" fmla="*/ 1744470 h 2342708"/>
                    <a:gd name="connsiteX61" fmla="*/ 1253860 w 2865528"/>
                    <a:gd name="connsiteY61" fmla="*/ 1707772 h 2342708"/>
                    <a:gd name="connsiteX62" fmla="*/ 1220219 w 2865528"/>
                    <a:gd name="connsiteY62" fmla="*/ 1661899 h 2342708"/>
                    <a:gd name="connsiteX63" fmla="*/ 1085659 w 2865528"/>
                    <a:gd name="connsiteY63" fmla="*/ 1759761 h 2342708"/>
                    <a:gd name="connsiteX64" fmla="*/ 948040 w 2865528"/>
                    <a:gd name="connsiteY64" fmla="*/ 1768936 h 2342708"/>
                    <a:gd name="connsiteX65" fmla="*/ 896051 w 2865528"/>
                    <a:gd name="connsiteY65" fmla="*/ 2007475 h 2342708"/>
                    <a:gd name="connsiteX66" fmla="*/ 620813 w 2865528"/>
                    <a:gd name="connsiteY66" fmla="*/ 2090046 h 2342708"/>
                    <a:gd name="connsiteX67" fmla="*/ 657512 w 2865528"/>
                    <a:gd name="connsiteY67" fmla="*/ 2135919 h 2342708"/>
                    <a:gd name="connsiteX68" fmla="*/ 556591 w 2865528"/>
                    <a:gd name="connsiteY68" fmla="*/ 2178734 h 2342708"/>
                    <a:gd name="connsiteX69" fmla="*/ 418973 w 2865528"/>
                    <a:gd name="connsiteY69" fmla="*/ 2123686 h 2342708"/>
                    <a:gd name="connsiteX70" fmla="*/ 388391 w 2865528"/>
                    <a:gd name="connsiteY70" fmla="*/ 2071697 h 2342708"/>
                    <a:gd name="connsiteX71" fmla="*/ 409798 w 2865528"/>
                    <a:gd name="connsiteY71" fmla="*/ 2038057 h 2342708"/>
                    <a:gd name="connsiteX72" fmla="*/ 263005 w 2865528"/>
                    <a:gd name="connsiteY72" fmla="*/ 2028882 h 2342708"/>
                    <a:gd name="connsiteX73" fmla="*/ 302761 w 2865528"/>
                    <a:gd name="connsiteY73" fmla="*/ 2145093 h 2342708"/>
                    <a:gd name="connsiteX74" fmla="*/ 311936 w 2865528"/>
                    <a:gd name="connsiteY74" fmla="*/ 2227665 h 2342708"/>
                    <a:gd name="connsiteX75" fmla="*/ 354751 w 2865528"/>
                    <a:gd name="connsiteY75" fmla="*/ 2328585 h 2342708"/>
                    <a:gd name="connsiteX76" fmla="*/ 327227 w 2865528"/>
                    <a:gd name="connsiteY76" fmla="*/ 2337760 h 2342708"/>
                    <a:gd name="connsiteX77" fmla="*/ 186550 w 2865528"/>
                    <a:gd name="connsiteY77" fmla="*/ 2288829 h 2342708"/>
                    <a:gd name="connsiteX78" fmla="*/ 73397 w 2865528"/>
                    <a:gd name="connsiteY78" fmla="*/ 2294945 h 2342708"/>
                    <a:gd name="connsiteX79" fmla="*/ 0 w 2865528"/>
                    <a:gd name="connsiteY79" fmla="*/ 2230723 h 2342708"/>
                    <a:gd name="connsiteX0" fmla="*/ 2883877 w 2883877"/>
                    <a:gd name="connsiteY0" fmla="*/ 903467 h 2342708"/>
                    <a:gd name="connsiteX1" fmla="*/ 2810480 w 2883877"/>
                    <a:gd name="connsiteY1" fmla="*/ 872885 h 2342708"/>
                    <a:gd name="connsiteX2" fmla="*/ 2737084 w 2883877"/>
                    <a:gd name="connsiteY2" fmla="*/ 982980 h 2342708"/>
                    <a:gd name="connsiteX3" fmla="*/ 2633105 w 2883877"/>
                    <a:gd name="connsiteY3" fmla="*/ 1056376 h 2342708"/>
                    <a:gd name="connsiteX4" fmla="*/ 2538301 w 2883877"/>
                    <a:gd name="connsiteY4" fmla="*/ 1001329 h 2342708"/>
                    <a:gd name="connsiteX5" fmla="*/ 2605581 w 2883877"/>
                    <a:gd name="connsiteY5" fmla="*/ 921816 h 2342708"/>
                    <a:gd name="connsiteX6" fmla="*/ 2489370 w 2883877"/>
                    <a:gd name="connsiteY6" fmla="*/ 921816 h 2342708"/>
                    <a:gd name="connsiteX7" fmla="*/ 2409857 w 2883877"/>
                    <a:gd name="connsiteY7" fmla="*/ 903467 h 2342708"/>
                    <a:gd name="connsiteX8" fmla="*/ 2425148 w 2883877"/>
                    <a:gd name="connsiteY8" fmla="*/ 827012 h 2342708"/>
                    <a:gd name="connsiteX9" fmla="*/ 2363984 w 2883877"/>
                    <a:gd name="connsiteY9" fmla="*/ 771964 h 2342708"/>
                    <a:gd name="connsiteX10" fmla="*/ 2351751 w 2883877"/>
                    <a:gd name="connsiteY10" fmla="*/ 692451 h 2342708"/>
                    <a:gd name="connsiteX11" fmla="*/ 2382333 w 2883877"/>
                    <a:gd name="connsiteY11" fmla="*/ 600705 h 2342708"/>
                    <a:gd name="connsiteX12" fmla="*/ 2486312 w 2883877"/>
                    <a:gd name="connsiteY12" fmla="*/ 726091 h 2342708"/>
                    <a:gd name="connsiteX13" fmla="*/ 2559708 w 2883877"/>
                    <a:gd name="connsiteY13" fmla="*/ 695509 h 2342708"/>
                    <a:gd name="connsiteX14" fmla="*/ 2532185 w 2883877"/>
                    <a:gd name="connsiteY14" fmla="*/ 591531 h 2342708"/>
                    <a:gd name="connsiteX15" fmla="*/ 2422090 w 2883877"/>
                    <a:gd name="connsiteY15" fmla="*/ 533425 h 2342708"/>
                    <a:gd name="connsiteX16" fmla="*/ 2461846 w 2883877"/>
                    <a:gd name="connsiteY16" fmla="*/ 404981 h 2342708"/>
                    <a:gd name="connsiteX17" fmla="*/ 2504661 w 2883877"/>
                    <a:gd name="connsiteY17" fmla="*/ 435563 h 2342708"/>
                    <a:gd name="connsiteX18" fmla="*/ 2556650 w 2883877"/>
                    <a:gd name="connsiteY18" fmla="*/ 325468 h 2342708"/>
                    <a:gd name="connsiteX19" fmla="*/ 2486312 w 2883877"/>
                    <a:gd name="connsiteY19" fmla="*/ 322410 h 2342708"/>
                    <a:gd name="connsiteX20" fmla="*/ 2437381 w 2883877"/>
                    <a:gd name="connsiteY20" fmla="*/ 224548 h 2342708"/>
                    <a:gd name="connsiteX21" fmla="*/ 2492428 w 2883877"/>
                    <a:gd name="connsiteY21" fmla="*/ 141976 h 2342708"/>
                    <a:gd name="connsiteX22" fmla="*/ 2489370 w 2883877"/>
                    <a:gd name="connsiteY22" fmla="*/ 1299 h 2342708"/>
                    <a:gd name="connsiteX23" fmla="*/ 2382333 w 2883877"/>
                    <a:gd name="connsiteY23" fmla="*/ 77754 h 2342708"/>
                    <a:gd name="connsiteX24" fmla="*/ 2308936 w 2883877"/>
                    <a:gd name="connsiteY24" fmla="*/ 175617 h 2342708"/>
                    <a:gd name="connsiteX25" fmla="*/ 2165201 w 2883877"/>
                    <a:gd name="connsiteY25" fmla="*/ 190907 h 2342708"/>
                    <a:gd name="connsiteX26" fmla="*/ 2131561 w 2883877"/>
                    <a:gd name="connsiteY26" fmla="*/ 352992 h 2342708"/>
                    <a:gd name="connsiteX27" fmla="*/ 2165201 w 2883877"/>
                    <a:gd name="connsiteY27" fmla="*/ 487552 h 2342708"/>
                    <a:gd name="connsiteX28" fmla="*/ 2107096 w 2883877"/>
                    <a:gd name="connsiteY28" fmla="*/ 573182 h 2342708"/>
                    <a:gd name="connsiteX29" fmla="*/ 2201900 w 2883877"/>
                    <a:gd name="connsiteY29" fmla="*/ 628229 h 2342708"/>
                    <a:gd name="connsiteX30" fmla="*/ 2220249 w 2883877"/>
                    <a:gd name="connsiteY30" fmla="*/ 830070 h 2342708"/>
                    <a:gd name="connsiteX31" fmla="*/ 2266122 w 2883877"/>
                    <a:gd name="connsiteY31" fmla="*/ 900408 h 2342708"/>
                    <a:gd name="connsiteX32" fmla="*/ 2250831 w 2883877"/>
                    <a:gd name="connsiteY32" fmla="*/ 1004387 h 2342708"/>
                    <a:gd name="connsiteX33" fmla="*/ 2171318 w 2883877"/>
                    <a:gd name="connsiteY33" fmla="*/ 1071667 h 2342708"/>
                    <a:gd name="connsiteX34" fmla="*/ 2174376 w 2883877"/>
                    <a:gd name="connsiteY34" fmla="*/ 1175646 h 2342708"/>
                    <a:gd name="connsiteX35" fmla="*/ 2134619 w 2883877"/>
                    <a:gd name="connsiteY35" fmla="*/ 1197053 h 2342708"/>
                    <a:gd name="connsiteX36" fmla="*/ 2094863 w 2883877"/>
                    <a:gd name="connsiteY36" fmla="*/ 1093075 h 2342708"/>
                    <a:gd name="connsiteX37" fmla="*/ 1981710 w 2883877"/>
                    <a:gd name="connsiteY37" fmla="*/ 1093075 h 2342708"/>
                    <a:gd name="connsiteX38" fmla="*/ 1923604 w 2883877"/>
                    <a:gd name="connsiteY38" fmla="*/ 1163413 h 2342708"/>
                    <a:gd name="connsiteX39" fmla="*/ 1966419 w 2883877"/>
                    <a:gd name="connsiteY39" fmla="*/ 1239868 h 2342708"/>
                    <a:gd name="connsiteX40" fmla="*/ 1911371 w 2883877"/>
                    <a:gd name="connsiteY40" fmla="*/ 1389720 h 2342708"/>
                    <a:gd name="connsiteX41" fmla="*/ 1868556 w 2883877"/>
                    <a:gd name="connsiteY41" fmla="*/ 1398894 h 2342708"/>
                    <a:gd name="connsiteX42" fmla="*/ 1862440 w 2883877"/>
                    <a:gd name="connsiteY42" fmla="*/ 1426418 h 2342708"/>
                    <a:gd name="connsiteX43" fmla="*/ 1929720 w 2883877"/>
                    <a:gd name="connsiteY43" fmla="*/ 1450883 h 2342708"/>
                    <a:gd name="connsiteX44" fmla="*/ 1908313 w 2883877"/>
                    <a:gd name="connsiteY44" fmla="*/ 1505931 h 2342708"/>
                    <a:gd name="connsiteX45" fmla="*/ 1874673 w 2883877"/>
                    <a:gd name="connsiteY45" fmla="*/ 1560978 h 2342708"/>
                    <a:gd name="connsiteX46" fmla="*/ 1816567 w 2883877"/>
                    <a:gd name="connsiteY46" fmla="*/ 1603793 h 2342708"/>
                    <a:gd name="connsiteX47" fmla="*/ 1755403 w 2883877"/>
                    <a:gd name="connsiteY47" fmla="*/ 1600735 h 2342708"/>
                    <a:gd name="connsiteX48" fmla="*/ 1758461 w 2883877"/>
                    <a:gd name="connsiteY48" fmla="*/ 1652724 h 2342708"/>
                    <a:gd name="connsiteX49" fmla="*/ 1767636 w 2883877"/>
                    <a:gd name="connsiteY49" fmla="*/ 1738354 h 2342708"/>
                    <a:gd name="connsiteX50" fmla="*/ 1718705 w 2883877"/>
                    <a:gd name="connsiteY50" fmla="*/ 1784227 h 2342708"/>
                    <a:gd name="connsiteX51" fmla="*/ 1733996 w 2883877"/>
                    <a:gd name="connsiteY51" fmla="*/ 1854565 h 2342708"/>
                    <a:gd name="connsiteX52" fmla="*/ 1733996 w 2883877"/>
                    <a:gd name="connsiteY52" fmla="*/ 1912671 h 2342708"/>
                    <a:gd name="connsiteX53" fmla="*/ 1654483 w 2883877"/>
                    <a:gd name="connsiteY53" fmla="*/ 1875972 h 2342708"/>
                    <a:gd name="connsiteX54" fmla="*/ 1678948 w 2883877"/>
                    <a:gd name="connsiteY54" fmla="*/ 1796459 h 2342708"/>
                    <a:gd name="connsiteX55" fmla="*/ 1672832 w 2883877"/>
                    <a:gd name="connsiteY55" fmla="*/ 1738354 h 2342708"/>
                    <a:gd name="connsiteX56" fmla="*/ 1605552 w 2883877"/>
                    <a:gd name="connsiteY56" fmla="*/ 1738354 h 2342708"/>
                    <a:gd name="connsiteX57" fmla="*/ 1553562 w 2883877"/>
                    <a:gd name="connsiteY57" fmla="*/ 1701655 h 2342708"/>
                    <a:gd name="connsiteX58" fmla="*/ 1461817 w 2883877"/>
                    <a:gd name="connsiteY58" fmla="*/ 1689423 h 2342708"/>
                    <a:gd name="connsiteX59" fmla="*/ 1412886 w 2883877"/>
                    <a:gd name="connsiteY59" fmla="*/ 1729179 h 2342708"/>
                    <a:gd name="connsiteX60" fmla="*/ 1357838 w 2883877"/>
                    <a:gd name="connsiteY60" fmla="*/ 1744470 h 2342708"/>
                    <a:gd name="connsiteX61" fmla="*/ 1272209 w 2883877"/>
                    <a:gd name="connsiteY61" fmla="*/ 1707772 h 2342708"/>
                    <a:gd name="connsiteX62" fmla="*/ 1238568 w 2883877"/>
                    <a:gd name="connsiteY62" fmla="*/ 1661899 h 2342708"/>
                    <a:gd name="connsiteX63" fmla="*/ 1104008 w 2883877"/>
                    <a:gd name="connsiteY63" fmla="*/ 1759761 h 2342708"/>
                    <a:gd name="connsiteX64" fmla="*/ 966389 w 2883877"/>
                    <a:gd name="connsiteY64" fmla="*/ 1768936 h 2342708"/>
                    <a:gd name="connsiteX65" fmla="*/ 914400 w 2883877"/>
                    <a:gd name="connsiteY65" fmla="*/ 2007475 h 2342708"/>
                    <a:gd name="connsiteX66" fmla="*/ 639162 w 2883877"/>
                    <a:gd name="connsiteY66" fmla="*/ 2090046 h 2342708"/>
                    <a:gd name="connsiteX67" fmla="*/ 675861 w 2883877"/>
                    <a:gd name="connsiteY67" fmla="*/ 2135919 h 2342708"/>
                    <a:gd name="connsiteX68" fmla="*/ 574940 w 2883877"/>
                    <a:gd name="connsiteY68" fmla="*/ 2178734 h 2342708"/>
                    <a:gd name="connsiteX69" fmla="*/ 437322 w 2883877"/>
                    <a:gd name="connsiteY69" fmla="*/ 2123686 h 2342708"/>
                    <a:gd name="connsiteX70" fmla="*/ 406740 w 2883877"/>
                    <a:gd name="connsiteY70" fmla="*/ 2071697 h 2342708"/>
                    <a:gd name="connsiteX71" fmla="*/ 428147 w 2883877"/>
                    <a:gd name="connsiteY71" fmla="*/ 2038057 h 2342708"/>
                    <a:gd name="connsiteX72" fmla="*/ 281354 w 2883877"/>
                    <a:gd name="connsiteY72" fmla="*/ 2028882 h 2342708"/>
                    <a:gd name="connsiteX73" fmla="*/ 321110 w 2883877"/>
                    <a:gd name="connsiteY73" fmla="*/ 2145093 h 2342708"/>
                    <a:gd name="connsiteX74" fmla="*/ 330285 w 2883877"/>
                    <a:gd name="connsiteY74" fmla="*/ 2227665 h 2342708"/>
                    <a:gd name="connsiteX75" fmla="*/ 373100 w 2883877"/>
                    <a:gd name="connsiteY75" fmla="*/ 2328585 h 2342708"/>
                    <a:gd name="connsiteX76" fmla="*/ 345576 w 2883877"/>
                    <a:gd name="connsiteY76" fmla="*/ 2337760 h 2342708"/>
                    <a:gd name="connsiteX77" fmla="*/ 204899 w 2883877"/>
                    <a:gd name="connsiteY77" fmla="*/ 2288829 h 2342708"/>
                    <a:gd name="connsiteX78" fmla="*/ 91746 w 2883877"/>
                    <a:gd name="connsiteY78" fmla="*/ 2294945 h 2342708"/>
                    <a:gd name="connsiteX79" fmla="*/ 0 w 2883877"/>
                    <a:gd name="connsiteY79" fmla="*/ 2194025 h 2342708"/>
                    <a:gd name="connsiteX0" fmla="*/ 2974169 w 3001359"/>
                    <a:gd name="connsiteY0" fmla="*/ 903467 h 3949501"/>
                    <a:gd name="connsiteX1" fmla="*/ 2900772 w 3001359"/>
                    <a:gd name="connsiteY1" fmla="*/ 872885 h 3949501"/>
                    <a:gd name="connsiteX2" fmla="*/ 2827376 w 3001359"/>
                    <a:gd name="connsiteY2" fmla="*/ 982980 h 3949501"/>
                    <a:gd name="connsiteX3" fmla="*/ 2723397 w 3001359"/>
                    <a:gd name="connsiteY3" fmla="*/ 1056376 h 3949501"/>
                    <a:gd name="connsiteX4" fmla="*/ 2628593 w 3001359"/>
                    <a:gd name="connsiteY4" fmla="*/ 1001329 h 3949501"/>
                    <a:gd name="connsiteX5" fmla="*/ 2695873 w 3001359"/>
                    <a:gd name="connsiteY5" fmla="*/ 921816 h 3949501"/>
                    <a:gd name="connsiteX6" fmla="*/ 2579662 w 3001359"/>
                    <a:gd name="connsiteY6" fmla="*/ 921816 h 3949501"/>
                    <a:gd name="connsiteX7" fmla="*/ 2500149 w 3001359"/>
                    <a:gd name="connsiteY7" fmla="*/ 903467 h 3949501"/>
                    <a:gd name="connsiteX8" fmla="*/ 2515440 w 3001359"/>
                    <a:gd name="connsiteY8" fmla="*/ 827012 h 3949501"/>
                    <a:gd name="connsiteX9" fmla="*/ 2454276 w 3001359"/>
                    <a:gd name="connsiteY9" fmla="*/ 771964 h 3949501"/>
                    <a:gd name="connsiteX10" fmla="*/ 2442043 w 3001359"/>
                    <a:gd name="connsiteY10" fmla="*/ 692451 h 3949501"/>
                    <a:gd name="connsiteX11" fmla="*/ 2472625 w 3001359"/>
                    <a:gd name="connsiteY11" fmla="*/ 600705 h 3949501"/>
                    <a:gd name="connsiteX12" fmla="*/ 2576604 w 3001359"/>
                    <a:gd name="connsiteY12" fmla="*/ 726091 h 3949501"/>
                    <a:gd name="connsiteX13" fmla="*/ 2650000 w 3001359"/>
                    <a:gd name="connsiteY13" fmla="*/ 695509 h 3949501"/>
                    <a:gd name="connsiteX14" fmla="*/ 2622477 w 3001359"/>
                    <a:gd name="connsiteY14" fmla="*/ 591531 h 3949501"/>
                    <a:gd name="connsiteX15" fmla="*/ 2512382 w 3001359"/>
                    <a:gd name="connsiteY15" fmla="*/ 533425 h 3949501"/>
                    <a:gd name="connsiteX16" fmla="*/ 2552138 w 3001359"/>
                    <a:gd name="connsiteY16" fmla="*/ 404981 h 3949501"/>
                    <a:gd name="connsiteX17" fmla="*/ 2594953 w 3001359"/>
                    <a:gd name="connsiteY17" fmla="*/ 435563 h 3949501"/>
                    <a:gd name="connsiteX18" fmla="*/ 2646942 w 3001359"/>
                    <a:gd name="connsiteY18" fmla="*/ 325468 h 3949501"/>
                    <a:gd name="connsiteX19" fmla="*/ 2576604 w 3001359"/>
                    <a:gd name="connsiteY19" fmla="*/ 322410 h 3949501"/>
                    <a:gd name="connsiteX20" fmla="*/ 2527673 w 3001359"/>
                    <a:gd name="connsiteY20" fmla="*/ 224548 h 3949501"/>
                    <a:gd name="connsiteX21" fmla="*/ 2582720 w 3001359"/>
                    <a:gd name="connsiteY21" fmla="*/ 141976 h 3949501"/>
                    <a:gd name="connsiteX22" fmla="*/ 2579662 w 3001359"/>
                    <a:gd name="connsiteY22" fmla="*/ 1299 h 3949501"/>
                    <a:gd name="connsiteX23" fmla="*/ 2472625 w 3001359"/>
                    <a:gd name="connsiteY23" fmla="*/ 77754 h 3949501"/>
                    <a:gd name="connsiteX24" fmla="*/ 2399228 w 3001359"/>
                    <a:gd name="connsiteY24" fmla="*/ 175617 h 3949501"/>
                    <a:gd name="connsiteX25" fmla="*/ 2255493 w 3001359"/>
                    <a:gd name="connsiteY25" fmla="*/ 190907 h 3949501"/>
                    <a:gd name="connsiteX26" fmla="*/ 2221853 w 3001359"/>
                    <a:gd name="connsiteY26" fmla="*/ 352992 h 3949501"/>
                    <a:gd name="connsiteX27" fmla="*/ 2255493 w 3001359"/>
                    <a:gd name="connsiteY27" fmla="*/ 487552 h 3949501"/>
                    <a:gd name="connsiteX28" fmla="*/ 2197388 w 3001359"/>
                    <a:gd name="connsiteY28" fmla="*/ 573182 h 3949501"/>
                    <a:gd name="connsiteX29" fmla="*/ 2292192 w 3001359"/>
                    <a:gd name="connsiteY29" fmla="*/ 628229 h 3949501"/>
                    <a:gd name="connsiteX30" fmla="*/ 2310541 w 3001359"/>
                    <a:gd name="connsiteY30" fmla="*/ 830070 h 3949501"/>
                    <a:gd name="connsiteX31" fmla="*/ 2356414 w 3001359"/>
                    <a:gd name="connsiteY31" fmla="*/ 900408 h 3949501"/>
                    <a:gd name="connsiteX32" fmla="*/ 2341123 w 3001359"/>
                    <a:gd name="connsiteY32" fmla="*/ 1004387 h 3949501"/>
                    <a:gd name="connsiteX33" fmla="*/ 2261610 w 3001359"/>
                    <a:gd name="connsiteY33" fmla="*/ 1071667 h 3949501"/>
                    <a:gd name="connsiteX34" fmla="*/ 2264668 w 3001359"/>
                    <a:gd name="connsiteY34" fmla="*/ 1175646 h 3949501"/>
                    <a:gd name="connsiteX35" fmla="*/ 2224911 w 3001359"/>
                    <a:gd name="connsiteY35" fmla="*/ 1197053 h 3949501"/>
                    <a:gd name="connsiteX36" fmla="*/ 2185155 w 3001359"/>
                    <a:gd name="connsiteY36" fmla="*/ 1093075 h 3949501"/>
                    <a:gd name="connsiteX37" fmla="*/ 2072002 w 3001359"/>
                    <a:gd name="connsiteY37" fmla="*/ 1093075 h 3949501"/>
                    <a:gd name="connsiteX38" fmla="*/ 2013896 w 3001359"/>
                    <a:gd name="connsiteY38" fmla="*/ 1163413 h 3949501"/>
                    <a:gd name="connsiteX39" fmla="*/ 2056711 w 3001359"/>
                    <a:gd name="connsiteY39" fmla="*/ 1239868 h 3949501"/>
                    <a:gd name="connsiteX40" fmla="*/ 2001663 w 3001359"/>
                    <a:gd name="connsiteY40" fmla="*/ 1389720 h 3949501"/>
                    <a:gd name="connsiteX41" fmla="*/ 1958848 w 3001359"/>
                    <a:gd name="connsiteY41" fmla="*/ 1398894 h 3949501"/>
                    <a:gd name="connsiteX42" fmla="*/ 1952732 w 3001359"/>
                    <a:gd name="connsiteY42" fmla="*/ 1426418 h 3949501"/>
                    <a:gd name="connsiteX43" fmla="*/ 2020012 w 3001359"/>
                    <a:gd name="connsiteY43" fmla="*/ 1450883 h 3949501"/>
                    <a:gd name="connsiteX44" fmla="*/ 1998605 w 3001359"/>
                    <a:gd name="connsiteY44" fmla="*/ 1505931 h 3949501"/>
                    <a:gd name="connsiteX45" fmla="*/ 1964965 w 3001359"/>
                    <a:gd name="connsiteY45" fmla="*/ 1560978 h 3949501"/>
                    <a:gd name="connsiteX46" fmla="*/ 1906859 w 3001359"/>
                    <a:gd name="connsiteY46" fmla="*/ 1603793 h 3949501"/>
                    <a:gd name="connsiteX47" fmla="*/ 1845695 w 3001359"/>
                    <a:gd name="connsiteY47" fmla="*/ 1600735 h 3949501"/>
                    <a:gd name="connsiteX48" fmla="*/ 1848753 w 3001359"/>
                    <a:gd name="connsiteY48" fmla="*/ 1652724 h 3949501"/>
                    <a:gd name="connsiteX49" fmla="*/ 1857928 w 3001359"/>
                    <a:gd name="connsiteY49" fmla="*/ 1738354 h 3949501"/>
                    <a:gd name="connsiteX50" fmla="*/ 1808997 w 3001359"/>
                    <a:gd name="connsiteY50" fmla="*/ 1784227 h 3949501"/>
                    <a:gd name="connsiteX51" fmla="*/ 1824288 w 3001359"/>
                    <a:gd name="connsiteY51" fmla="*/ 1854565 h 3949501"/>
                    <a:gd name="connsiteX52" fmla="*/ 1824288 w 3001359"/>
                    <a:gd name="connsiteY52" fmla="*/ 1912671 h 3949501"/>
                    <a:gd name="connsiteX53" fmla="*/ 1744775 w 3001359"/>
                    <a:gd name="connsiteY53" fmla="*/ 1875972 h 3949501"/>
                    <a:gd name="connsiteX54" fmla="*/ 1769240 w 3001359"/>
                    <a:gd name="connsiteY54" fmla="*/ 1796459 h 3949501"/>
                    <a:gd name="connsiteX55" fmla="*/ 1763124 w 3001359"/>
                    <a:gd name="connsiteY55" fmla="*/ 1738354 h 3949501"/>
                    <a:gd name="connsiteX56" fmla="*/ 1695844 w 3001359"/>
                    <a:gd name="connsiteY56" fmla="*/ 1738354 h 3949501"/>
                    <a:gd name="connsiteX57" fmla="*/ 1643854 w 3001359"/>
                    <a:gd name="connsiteY57" fmla="*/ 1701655 h 3949501"/>
                    <a:gd name="connsiteX58" fmla="*/ 1552109 w 3001359"/>
                    <a:gd name="connsiteY58" fmla="*/ 1689423 h 3949501"/>
                    <a:gd name="connsiteX59" fmla="*/ 1503178 w 3001359"/>
                    <a:gd name="connsiteY59" fmla="*/ 1729179 h 3949501"/>
                    <a:gd name="connsiteX60" fmla="*/ 1448130 w 3001359"/>
                    <a:gd name="connsiteY60" fmla="*/ 1744470 h 3949501"/>
                    <a:gd name="connsiteX61" fmla="*/ 1362501 w 3001359"/>
                    <a:gd name="connsiteY61" fmla="*/ 1707772 h 3949501"/>
                    <a:gd name="connsiteX62" fmla="*/ 1328860 w 3001359"/>
                    <a:gd name="connsiteY62" fmla="*/ 1661899 h 3949501"/>
                    <a:gd name="connsiteX63" fmla="*/ 1194300 w 3001359"/>
                    <a:gd name="connsiteY63" fmla="*/ 1759761 h 3949501"/>
                    <a:gd name="connsiteX64" fmla="*/ 1056681 w 3001359"/>
                    <a:gd name="connsiteY64" fmla="*/ 1768936 h 3949501"/>
                    <a:gd name="connsiteX65" fmla="*/ 1004692 w 3001359"/>
                    <a:gd name="connsiteY65" fmla="*/ 2007475 h 3949501"/>
                    <a:gd name="connsiteX66" fmla="*/ 729454 w 3001359"/>
                    <a:gd name="connsiteY66" fmla="*/ 2090046 h 3949501"/>
                    <a:gd name="connsiteX67" fmla="*/ 766153 w 3001359"/>
                    <a:gd name="connsiteY67" fmla="*/ 2135919 h 3949501"/>
                    <a:gd name="connsiteX68" fmla="*/ 665232 w 3001359"/>
                    <a:gd name="connsiteY68" fmla="*/ 2178734 h 3949501"/>
                    <a:gd name="connsiteX69" fmla="*/ 527614 w 3001359"/>
                    <a:gd name="connsiteY69" fmla="*/ 2123686 h 3949501"/>
                    <a:gd name="connsiteX70" fmla="*/ 497032 w 3001359"/>
                    <a:gd name="connsiteY70" fmla="*/ 2071697 h 3949501"/>
                    <a:gd name="connsiteX71" fmla="*/ 518439 w 3001359"/>
                    <a:gd name="connsiteY71" fmla="*/ 2038057 h 3949501"/>
                    <a:gd name="connsiteX72" fmla="*/ 371646 w 3001359"/>
                    <a:gd name="connsiteY72" fmla="*/ 2028882 h 3949501"/>
                    <a:gd name="connsiteX73" fmla="*/ 411402 w 3001359"/>
                    <a:gd name="connsiteY73" fmla="*/ 2145093 h 3949501"/>
                    <a:gd name="connsiteX74" fmla="*/ 420577 w 3001359"/>
                    <a:gd name="connsiteY74" fmla="*/ 2227665 h 3949501"/>
                    <a:gd name="connsiteX75" fmla="*/ 463392 w 3001359"/>
                    <a:gd name="connsiteY75" fmla="*/ 2328585 h 3949501"/>
                    <a:gd name="connsiteX76" fmla="*/ 435868 w 3001359"/>
                    <a:gd name="connsiteY76" fmla="*/ 2337760 h 3949501"/>
                    <a:gd name="connsiteX77" fmla="*/ 295191 w 3001359"/>
                    <a:gd name="connsiteY77" fmla="*/ 2288829 h 3949501"/>
                    <a:gd name="connsiteX78" fmla="*/ 182038 w 3001359"/>
                    <a:gd name="connsiteY78" fmla="*/ 2294945 h 3949501"/>
                    <a:gd name="connsiteX79" fmla="*/ 2995577 w 3001359"/>
                    <a:gd name="connsiteY79" fmla="*/ 3949428 h 3949501"/>
                    <a:gd name="connsiteX0" fmla="*/ 3012044 w 3039134"/>
                    <a:gd name="connsiteY0" fmla="*/ 903467 h 3949502"/>
                    <a:gd name="connsiteX1" fmla="*/ 2938647 w 3039134"/>
                    <a:gd name="connsiteY1" fmla="*/ 872885 h 3949502"/>
                    <a:gd name="connsiteX2" fmla="*/ 2865251 w 3039134"/>
                    <a:gd name="connsiteY2" fmla="*/ 982980 h 3949502"/>
                    <a:gd name="connsiteX3" fmla="*/ 2761272 w 3039134"/>
                    <a:gd name="connsiteY3" fmla="*/ 1056376 h 3949502"/>
                    <a:gd name="connsiteX4" fmla="*/ 2666468 w 3039134"/>
                    <a:gd name="connsiteY4" fmla="*/ 1001329 h 3949502"/>
                    <a:gd name="connsiteX5" fmla="*/ 2733748 w 3039134"/>
                    <a:gd name="connsiteY5" fmla="*/ 921816 h 3949502"/>
                    <a:gd name="connsiteX6" fmla="*/ 2617537 w 3039134"/>
                    <a:gd name="connsiteY6" fmla="*/ 921816 h 3949502"/>
                    <a:gd name="connsiteX7" fmla="*/ 2538024 w 3039134"/>
                    <a:gd name="connsiteY7" fmla="*/ 903467 h 3949502"/>
                    <a:gd name="connsiteX8" fmla="*/ 2553315 w 3039134"/>
                    <a:gd name="connsiteY8" fmla="*/ 827012 h 3949502"/>
                    <a:gd name="connsiteX9" fmla="*/ 2492151 w 3039134"/>
                    <a:gd name="connsiteY9" fmla="*/ 771964 h 3949502"/>
                    <a:gd name="connsiteX10" fmla="*/ 2479918 w 3039134"/>
                    <a:gd name="connsiteY10" fmla="*/ 692451 h 3949502"/>
                    <a:gd name="connsiteX11" fmla="*/ 2510500 w 3039134"/>
                    <a:gd name="connsiteY11" fmla="*/ 600705 h 3949502"/>
                    <a:gd name="connsiteX12" fmla="*/ 2614479 w 3039134"/>
                    <a:gd name="connsiteY12" fmla="*/ 726091 h 3949502"/>
                    <a:gd name="connsiteX13" fmla="*/ 2687875 w 3039134"/>
                    <a:gd name="connsiteY13" fmla="*/ 695509 h 3949502"/>
                    <a:gd name="connsiteX14" fmla="*/ 2660352 w 3039134"/>
                    <a:gd name="connsiteY14" fmla="*/ 591531 h 3949502"/>
                    <a:gd name="connsiteX15" fmla="*/ 2550257 w 3039134"/>
                    <a:gd name="connsiteY15" fmla="*/ 533425 h 3949502"/>
                    <a:gd name="connsiteX16" fmla="*/ 2590013 w 3039134"/>
                    <a:gd name="connsiteY16" fmla="*/ 404981 h 3949502"/>
                    <a:gd name="connsiteX17" fmla="*/ 2632828 w 3039134"/>
                    <a:gd name="connsiteY17" fmla="*/ 435563 h 3949502"/>
                    <a:gd name="connsiteX18" fmla="*/ 2684817 w 3039134"/>
                    <a:gd name="connsiteY18" fmla="*/ 325468 h 3949502"/>
                    <a:gd name="connsiteX19" fmla="*/ 2614479 w 3039134"/>
                    <a:gd name="connsiteY19" fmla="*/ 322410 h 3949502"/>
                    <a:gd name="connsiteX20" fmla="*/ 2565548 w 3039134"/>
                    <a:gd name="connsiteY20" fmla="*/ 224548 h 3949502"/>
                    <a:gd name="connsiteX21" fmla="*/ 2620595 w 3039134"/>
                    <a:gd name="connsiteY21" fmla="*/ 141976 h 3949502"/>
                    <a:gd name="connsiteX22" fmla="*/ 2617537 w 3039134"/>
                    <a:gd name="connsiteY22" fmla="*/ 1299 h 3949502"/>
                    <a:gd name="connsiteX23" fmla="*/ 2510500 w 3039134"/>
                    <a:gd name="connsiteY23" fmla="*/ 77754 h 3949502"/>
                    <a:gd name="connsiteX24" fmla="*/ 2437103 w 3039134"/>
                    <a:gd name="connsiteY24" fmla="*/ 175617 h 3949502"/>
                    <a:gd name="connsiteX25" fmla="*/ 2293368 w 3039134"/>
                    <a:gd name="connsiteY25" fmla="*/ 190907 h 3949502"/>
                    <a:gd name="connsiteX26" fmla="*/ 2259728 w 3039134"/>
                    <a:gd name="connsiteY26" fmla="*/ 352992 h 3949502"/>
                    <a:gd name="connsiteX27" fmla="*/ 2293368 w 3039134"/>
                    <a:gd name="connsiteY27" fmla="*/ 487552 h 3949502"/>
                    <a:gd name="connsiteX28" fmla="*/ 2235263 w 3039134"/>
                    <a:gd name="connsiteY28" fmla="*/ 573182 h 3949502"/>
                    <a:gd name="connsiteX29" fmla="*/ 2330067 w 3039134"/>
                    <a:gd name="connsiteY29" fmla="*/ 628229 h 3949502"/>
                    <a:gd name="connsiteX30" fmla="*/ 2348416 w 3039134"/>
                    <a:gd name="connsiteY30" fmla="*/ 830070 h 3949502"/>
                    <a:gd name="connsiteX31" fmla="*/ 2394289 w 3039134"/>
                    <a:gd name="connsiteY31" fmla="*/ 900408 h 3949502"/>
                    <a:gd name="connsiteX32" fmla="*/ 2378998 w 3039134"/>
                    <a:gd name="connsiteY32" fmla="*/ 1004387 h 3949502"/>
                    <a:gd name="connsiteX33" fmla="*/ 2299485 w 3039134"/>
                    <a:gd name="connsiteY33" fmla="*/ 1071667 h 3949502"/>
                    <a:gd name="connsiteX34" fmla="*/ 2302543 w 3039134"/>
                    <a:gd name="connsiteY34" fmla="*/ 1175646 h 3949502"/>
                    <a:gd name="connsiteX35" fmla="*/ 2262786 w 3039134"/>
                    <a:gd name="connsiteY35" fmla="*/ 1197053 h 3949502"/>
                    <a:gd name="connsiteX36" fmla="*/ 2223030 w 3039134"/>
                    <a:gd name="connsiteY36" fmla="*/ 1093075 h 3949502"/>
                    <a:gd name="connsiteX37" fmla="*/ 2109877 w 3039134"/>
                    <a:gd name="connsiteY37" fmla="*/ 1093075 h 3949502"/>
                    <a:gd name="connsiteX38" fmla="*/ 2051771 w 3039134"/>
                    <a:gd name="connsiteY38" fmla="*/ 1163413 h 3949502"/>
                    <a:gd name="connsiteX39" fmla="*/ 2094586 w 3039134"/>
                    <a:gd name="connsiteY39" fmla="*/ 1239868 h 3949502"/>
                    <a:gd name="connsiteX40" fmla="*/ 2039538 w 3039134"/>
                    <a:gd name="connsiteY40" fmla="*/ 1389720 h 3949502"/>
                    <a:gd name="connsiteX41" fmla="*/ 1996723 w 3039134"/>
                    <a:gd name="connsiteY41" fmla="*/ 1398894 h 3949502"/>
                    <a:gd name="connsiteX42" fmla="*/ 1990607 w 3039134"/>
                    <a:gd name="connsiteY42" fmla="*/ 1426418 h 3949502"/>
                    <a:gd name="connsiteX43" fmla="*/ 2057887 w 3039134"/>
                    <a:gd name="connsiteY43" fmla="*/ 1450883 h 3949502"/>
                    <a:gd name="connsiteX44" fmla="*/ 2036480 w 3039134"/>
                    <a:gd name="connsiteY44" fmla="*/ 1505931 h 3949502"/>
                    <a:gd name="connsiteX45" fmla="*/ 2002840 w 3039134"/>
                    <a:gd name="connsiteY45" fmla="*/ 1560978 h 3949502"/>
                    <a:gd name="connsiteX46" fmla="*/ 1944734 w 3039134"/>
                    <a:gd name="connsiteY46" fmla="*/ 1603793 h 3949502"/>
                    <a:gd name="connsiteX47" fmla="*/ 1883570 w 3039134"/>
                    <a:gd name="connsiteY47" fmla="*/ 1600735 h 3949502"/>
                    <a:gd name="connsiteX48" fmla="*/ 1886628 w 3039134"/>
                    <a:gd name="connsiteY48" fmla="*/ 1652724 h 3949502"/>
                    <a:gd name="connsiteX49" fmla="*/ 1895803 w 3039134"/>
                    <a:gd name="connsiteY49" fmla="*/ 1738354 h 3949502"/>
                    <a:gd name="connsiteX50" fmla="*/ 1846872 w 3039134"/>
                    <a:gd name="connsiteY50" fmla="*/ 1784227 h 3949502"/>
                    <a:gd name="connsiteX51" fmla="*/ 1862163 w 3039134"/>
                    <a:gd name="connsiteY51" fmla="*/ 1854565 h 3949502"/>
                    <a:gd name="connsiteX52" fmla="*/ 1862163 w 3039134"/>
                    <a:gd name="connsiteY52" fmla="*/ 1912671 h 3949502"/>
                    <a:gd name="connsiteX53" fmla="*/ 1782650 w 3039134"/>
                    <a:gd name="connsiteY53" fmla="*/ 1875972 h 3949502"/>
                    <a:gd name="connsiteX54" fmla="*/ 1807115 w 3039134"/>
                    <a:gd name="connsiteY54" fmla="*/ 1796459 h 3949502"/>
                    <a:gd name="connsiteX55" fmla="*/ 1800999 w 3039134"/>
                    <a:gd name="connsiteY55" fmla="*/ 1738354 h 3949502"/>
                    <a:gd name="connsiteX56" fmla="*/ 1733719 w 3039134"/>
                    <a:gd name="connsiteY56" fmla="*/ 1738354 h 3949502"/>
                    <a:gd name="connsiteX57" fmla="*/ 1681729 w 3039134"/>
                    <a:gd name="connsiteY57" fmla="*/ 1701655 h 3949502"/>
                    <a:gd name="connsiteX58" fmla="*/ 1589984 w 3039134"/>
                    <a:gd name="connsiteY58" fmla="*/ 1689423 h 3949502"/>
                    <a:gd name="connsiteX59" fmla="*/ 1541053 w 3039134"/>
                    <a:gd name="connsiteY59" fmla="*/ 1729179 h 3949502"/>
                    <a:gd name="connsiteX60" fmla="*/ 1486005 w 3039134"/>
                    <a:gd name="connsiteY60" fmla="*/ 1744470 h 3949502"/>
                    <a:gd name="connsiteX61" fmla="*/ 1400376 w 3039134"/>
                    <a:gd name="connsiteY61" fmla="*/ 1707772 h 3949502"/>
                    <a:gd name="connsiteX62" fmla="*/ 1366735 w 3039134"/>
                    <a:gd name="connsiteY62" fmla="*/ 1661899 h 3949502"/>
                    <a:gd name="connsiteX63" fmla="*/ 1232175 w 3039134"/>
                    <a:gd name="connsiteY63" fmla="*/ 1759761 h 3949502"/>
                    <a:gd name="connsiteX64" fmla="*/ 1094556 w 3039134"/>
                    <a:gd name="connsiteY64" fmla="*/ 1768936 h 3949502"/>
                    <a:gd name="connsiteX65" fmla="*/ 1042567 w 3039134"/>
                    <a:gd name="connsiteY65" fmla="*/ 2007475 h 3949502"/>
                    <a:gd name="connsiteX66" fmla="*/ 767329 w 3039134"/>
                    <a:gd name="connsiteY66" fmla="*/ 2090046 h 3949502"/>
                    <a:gd name="connsiteX67" fmla="*/ 804028 w 3039134"/>
                    <a:gd name="connsiteY67" fmla="*/ 2135919 h 3949502"/>
                    <a:gd name="connsiteX68" fmla="*/ 703107 w 3039134"/>
                    <a:gd name="connsiteY68" fmla="*/ 2178734 h 3949502"/>
                    <a:gd name="connsiteX69" fmla="*/ 565489 w 3039134"/>
                    <a:gd name="connsiteY69" fmla="*/ 2123686 h 3949502"/>
                    <a:gd name="connsiteX70" fmla="*/ 534907 w 3039134"/>
                    <a:gd name="connsiteY70" fmla="*/ 2071697 h 3949502"/>
                    <a:gd name="connsiteX71" fmla="*/ 556314 w 3039134"/>
                    <a:gd name="connsiteY71" fmla="*/ 2038057 h 3949502"/>
                    <a:gd name="connsiteX72" fmla="*/ 409521 w 3039134"/>
                    <a:gd name="connsiteY72" fmla="*/ 2028882 h 3949502"/>
                    <a:gd name="connsiteX73" fmla="*/ 449277 w 3039134"/>
                    <a:gd name="connsiteY73" fmla="*/ 2145093 h 3949502"/>
                    <a:gd name="connsiteX74" fmla="*/ 458452 w 3039134"/>
                    <a:gd name="connsiteY74" fmla="*/ 2227665 h 3949502"/>
                    <a:gd name="connsiteX75" fmla="*/ 501267 w 3039134"/>
                    <a:gd name="connsiteY75" fmla="*/ 2328585 h 3949502"/>
                    <a:gd name="connsiteX76" fmla="*/ 473743 w 3039134"/>
                    <a:gd name="connsiteY76" fmla="*/ 2337760 h 3949502"/>
                    <a:gd name="connsiteX77" fmla="*/ 333066 w 3039134"/>
                    <a:gd name="connsiteY77" fmla="*/ 2288829 h 3949502"/>
                    <a:gd name="connsiteX78" fmla="*/ 174040 w 3039134"/>
                    <a:gd name="connsiteY78" fmla="*/ 2316352 h 3949502"/>
                    <a:gd name="connsiteX79" fmla="*/ 3033452 w 3039134"/>
                    <a:gd name="connsiteY79" fmla="*/ 3949428 h 3949502"/>
                    <a:gd name="connsiteX0" fmla="*/ 2838274 w 2864495"/>
                    <a:gd name="connsiteY0" fmla="*/ 903467 h 3949493"/>
                    <a:gd name="connsiteX1" fmla="*/ 2764877 w 2864495"/>
                    <a:gd name="connsiteY1" fmla="*/ 872885 h 3949493"/>
                    <a:gd name="connsiteX2" fmla="*/ 2691481 w 2864495"/>
                    <a:gd name="connsiteY2" fmla="*/ 982980 h 3949493"/>
                    <a:gd name="connsiteX3" fmla="*/ 2587502 w 2864495"/>
                    <a:gd name="connsiteY3" fmla="*/ 1056376 h 3949493"/>
                    <a:gd name="connsiteX4" fmla="*/ 2492698 w 2864495"/>
                    <a:gd name="connsiteY4" fmla="*/ 1001329 h 3949493"/>
                    <a:gd name="connsiteX5" fmla="*/ 2559978 w 2864495"/>
                    <a:gd name="connsiteY5" fmla="*/ 921816 h 3949493"/>
                    <a:gd name="connsiteX6" fmla="*/ 2443767 w 2864495"/>
                    <a:gd name="connsiteY6" fmla="*/ 921816 h 3949493"/>
                    <a:gd name="connsiteX7" fmla="*/ 2364254 w 2864495"/>
                    <a:gd name="connsiteY7" fmla="*/ 903467 h 3949493"/>
                    <a:gd name="connsiteX8" fmla="*/ 2379545 w 2864495"/>
                    <a:gd name="connsiteY8" fmla="*/ 827012 h 3949493"/>
                    <a:gd name="connsiteX9" fmla="*/ 2318381 w 2864495"/>
                    <a:gd name="connsiteY9" fmla="*/ 771964 h 3949493"/>
                    <a:gd name="connsiteX10" fmla="*/ 2306148 w 2864495"/>
                    <a:gd name="connsiteY10" fmla="*/ 692451 h 3949493"/>
                    <a:gd name="connsiteX11" fmla="*/ 2336730 w 2864495"/>
                    <a:gd name="connsiteY11" fmla="*/ 600705 h 3949493"/>
                    <a:gd name="connsiteX12" fmla="*/ 2440709 w 2864495"/>
                    <a:gd name="connsiteY12" fmla="*/ 726091 h 3949493"/>
                    <a:gd name="connsiteX13" fmla="*/ 2514105 w 2864495"/>
                    <a:gd name="connsiteY13" fmla="*/ 695509 h 3949493"/>
                    <a:gd name="connsiteX14" fmla="*/ 2486582 w 2864495"/>
                    <a:gd name="connsiteY14" fmla="*/ 591531 h 3949493"/>
                    <a:gd name="connsiteX15" fmla="*/ 2376487 w 2864495"/>
                    <a:gd name="connsiteY15" fmla="*/ 533425 h 3949493"/>
                    <a:gd name="connsiteX16" fmla="*/ 2416243 w 2864495"/>
                    <a:gd name="connsiteY16" fmla="*/ 404981 h 3949493"/>
                    <a:gd name="connsiteX17" fmla="*/ 2459058 w 2864495"/>
                    <a:gd name="connsiteY17" fmla="*/ 435563 h 3949493"/>
                    <a:gd name="connsiteX18" fmla="*/ 2511047 w 2864495"/>
                    <a:gd name="connsiteY18" fmla="*/ 325468 h 3949493"/>
                    <a:gd name="connsiteX19" fmla="*/ 2440709 w 2864495"/>
                    <a:gd name="connsiteY19" fmla="*/ 322410 h 3949493"/>
                    <a:gd name="connsiteX20" fmla="*/ 2391778 w 2864495"/>
                    <a:gd name="connsiteY20" fmla="*/ 224548 h 3949493"/>
                    <a:gd name="connsiteX21" fmla="*/ 2446825 w 2864495"/>
                    <a:gd name="connsiteY21" fmla="*/ 141976 h 3949493"/>
                    <a:gd name="connsiteX22" fmla="*/ 2443767 w 2864495"/>
                    <a:gd name="connsiteY22" fmla="*/ 1299 h 3949493"/>
                    <a:gd name="connsiteX23" fmla="*/ 2336730 w 2864495"/>
                    <a:gd name="connsiteY23" fmla="*/ 77754 h 3949493"/>
                    <a:gd name="connsiteX24" fmla="*/ 2263333 w 2864495"/>
                    <a:gd name="connsiteY24" fmla="*/ 175617 h 3949493"/>
                    <a:gd name="connsiteX25" fmla="*/ 2119598 w 2864495"/>
                    <a:gd name="connsiteY25" fmla="*/ 190907 h 3949493"/>
                    <a:gd name="connsiteX26" fmla="*/ 2085958 w 2864495"/>
                    <a:gd name="connsiteY26" fmla="*/ 352992 h 3949493"/>
                    <a:gd name="connsiteX27" fmla="*/ 2119598 w 2864495"/>
                    <a:gd name="connsiteY27" fmla="*/ 487552 h 3949493"/>
                    <a:gd name="connsiteX28" fmla="*/ 2061493 w 2864495"/>
                    <a:gd name="connsiteY28" fmla="*/ 573182 h 3949493"/>
                    <a:gd name="connsiteX29" fmla="*/ 2156297 w 2864495"/>
                    <a:gd name="connsiteY29" fmla="*/ 628229 h 3949493"/>
                    <a:gd name="connsiteX30" fmla="*/ 2174646 w 2864495"/>
                    <a:gd name="connsiteY30" fmla="*/ 830070 h 3949493"/>
                    <a:gd name="connsiteX31" fmla="*/ 2220519 w 2864495"/>
                    <a:gd name="connsiteY31" fmla="*/ 900408 h 3949493"/>
                    <a:gd name="connsiteX32" fmla="*/ 2205228 w 2864495"/>
                    <a:gd name="connsiteY32" fmla="*/ 1004387 h 3949493"/>
                    <a:gd name="connsiteX33" fmla="*/ 2125715 w 2864495"/>
                    <a:gd name="connsiteY33" fmla="*/ 1071667 h 3949493"/>
                    <a:gd name="connsiteX34" fmla="*/ 2128773 w 2864495"/>
                    <a:gd name="connsiteY34" fmla="*/ 1175646 h 3949493"/>
                    <a:gd name="connsiteX35" fmla="*/ 2089016 w 2864495"/>
                    <a:gd name="connsiteY35" fmla="*/ 1197053 h 3949493"/>
                    <a:gd name="connsiteX36" fmla="*/ 2049260 w 2864495"/>
                    <a:gd name="connsiteY36" fmla="*/ 1093075 h 3949493"/>
                    <a:gd name="connsiteX37" fmla="*/ 1936107 w 2864495"/>
                    <a:gd name="connsiteY37" fmla="*/ 1093075 h 3949493"/>
                    <a:gd name="connsiteX38" fmla="*/ 1878001 w 2864495"/>
                    <a:gd name="connsiteY38" fmla="*/ 1163413 h 3949493"/>
                    <a:gd name="connsiteX39" fmla="*/ 1920816 w 2864495"/>
                    <a:gd name="connsiteY39" fmla="*/ 1239868 h 3949493"/>
                    <a:gd name="connsiteX40" fmla="*/ 1865768 w 2864495"/>
                    <a:gd name="connsiteY40" fmla="*/ 1389720 h 3949493"/>
                    <a:gd name="connsiteX41" fmla="*/ 1822953 w 2864495"/>
                    <a:gd name="connsiteY41" fmla="*/ 1398894 h 3949493"/>
                    <a:gd name="connsiteX42" fmla="*/ 1816837 w 2864495"/>
                    <a:gd name="connsiteY42" fmla="*/ 1426418 h 3949493"/>
                    <a:gd name="connsiteX43" fmla="*/ 1884117 w 2864495"/>
                    <a:gd name="connsiteY43" fmla="*/ 1450883 h 3949493"/>
                    <a:gd name="connsiteX44" fmla="*/ 1862710 w 2864495"/>
                    <a:gd name="connsiteY44" fmla="*/ 1505931 h 3949493"/>
                    <a:gd name="connsiteX45" fmla="*/ 1829070 w 2864495"/>
                    <a:gd name="connsiteY45" fmla="*/ 1560978 h 3949493"/>
                    <a:gd name="connsiteX46" fmla="*/ 1770964 w 2864495"/>
                    <a:gd name="connsiteY46" fmla="*/ 1603793 h 3949493"/>
                    <a:gd name="connsiteX47" fmla="*/ 1709800 w 2864495"/>
                    <a:gd name="connsiteY47" fmla="*/ 1600735 h 3949493"/>
                    <a:gd name="connsiteX48" fmla="*/ 1712858 w 2864495"/>
                    <a:gd name="connsiteY48" fmla="*/ 1652724 h 3949493"/>
                    <a:gd name="connsiteX49" fmla="*/ 1722033 w 2864495"/>
                    <a:gd name="connsiteY49" fmla="*/ 1738354 h 3949493"/>
                    <a:gd name="connsiteX50" fmla="*/ 1673102 w 2864495"/>
                    <a:gd name="connsiteY50" fmla="*/ 1784227 h 3949493"/>
                    <a:gd name="connsiteX51" fmla="*/ 1688393 w 2864495"/>
                    <a:gd name="connsiteY51" fmla="*/ 1854565 h 3949493"/>
                    <a:gd name="connsiteX52" fmla="*/ 1688393 w 2864495"/>
                    <a:gd name="connsiteY52" fmla="*/ 1912671 h 3949493"/>
                    <a:gd name="connsiteX53" fmla="*/ 1608880 w 2864495"/>
                    <a:gd name="connsiteY53" fmla="*/ 1875972 h 3949493"/>
                    <a:gd name="connsiteX54" fmla="*/ 1633345 w 2864495"/>
                    <a:gd name="connsiteY54" fmla="*/ 1796459 h 3949493"/>
                    <a:gd name="connsiteX55" fmla="*/ 1627229 w 2864495"/>
                    <a:gd name="connsiteY55" fmla="*/ 1738354 h 3949493"/>
                    <a:gd name="connsiteX56" fmla="*/ 1559949 w 2864495"/>
                    <a:gd name="connsiteY56" fmla="*/ 1738354 h 3949493"/>
                    <a:gd name="connsiteX57" fmla="*/ 1507959 w 2864495"/>
                    <a:gd name="connsiteY57" fmla="*/ 1701655 h 3949493"/>
                    <a:gd name="connsiteX58" fmla="*/ 1416214 w 2864495"/>
                    <a:gd name="connsiteY58" fmla="*/ 1689423 h 3949493"/>
                    <a:gd name="connsiteX59" fmla="*/ 1367283 w 2864495"/>
                    <a:gd name="connsiteY59" fmla="*/ 1729179 h 3949493"/>
                    <a:gd name="connsiteX60" fmla="*/ 1312235 w 2864495"/>
                    <a:gd name="connsiteY60" fmla="*/ 1744470 h 3949493"/>
                    <a:gd name="connsiteX61" fmla="*/ 1226606 w 2864495"/>
                    <a:gd name="connsiteY61" fmla="*/ 1707772 h 3949493"/>
                    <a:gd name="connsiteX62" fmla="*/ 1192965 w 2864495"/>
                    <a:gd name="connsiteY62" fmla="*/ 1661899 h 3949493"/>
                    <a:gd name="connsiteX63" fmla="*/ 1058405 w 2864495"/>
                    <a:gd name="connsiteY63" fmla="*/ 1759761 h 3949493"/>
                    <a:gd name="connsiteX64" fmla="*/ 920786 w 2864495"/>
                    <a:gd name="connsiteY64" fmla="*/ 1768936 h 3949493"/>
                    <a:gd name="connsiteX65" fmla="*/ 868797 w 2864495"/>
                    <a:gd name="connsiteY65" fmla="*/ 2007475 h 3949493"/>
                    <a:gd name="connsiteX66" fmla="*/ 593559 w 2864495"/>
                    <a:gd name="connsiteY66" fmla="*/ 2090046 h 3949493"/>
                    <a:gd name="connsiteX67" fmla="*/ 630258 w 2864495"/>
                    <a:gd name="connsiteY67" fmla="*/ 2135919 h 3949493"/>
                    <a:gd name="connsiteX68" fmla="*/ 529337 w 2864495"/>
                    <a:gd name="connsiteY68" fmla="*/ 2178734 h 3949493"/>
                    <a:gd name="connsiteX69" fmla="*/ 391719 w 2864495"/>
                    <a:gd name="connsiteY69" fmla="*/ 2123686 h 3949493"/>
                    <a:gd name="connsiteX70" fmla="*/ 361137 w 2864495"/>
                    <a:gd name="connsiteY70" fmla="*/ 2071697 h 3949493"/>
                    <a:gd name="connsiteX71" fmla="*/ 382544 w 2864495"/>
                    <a:gd name="connsiteY71" fmla="*/ 2038057 h 3949493"/>
                    <a:gd name="connsiteX72" fmla="*/ 235751 w 2864495"/>
                    <a:gd name="connsiteY72" fmla="*/ 2028882 h 3949493"/>
                    <a:gd name="connsiteX73" fmla="*/ 275507 w 2864495"/>
                    <a:gd name="connsiteY73" fmla="*/ 2145093 h 3949493"/>
                    <a:gd name="connsiteX74" fmla="*/ 284682 w 2864495"/>
                    <a:gd name="connsiteY74" fmla="*/ 2227665 h 3949493"/>
                    <a:gd name="connsiteX75" fmla="*/ 327497 w 2864495"/>
                    <a:gd name="connsiteY75" fmla="*/ 2328585 h 3949493"/>
                    <a:gd name="connsiteX76" fmla="*/ 299973 w 2864495"/>
                    <a:gd name="connsiteY76" fmla="*/ 2337760 h 3949493"/>
                    <a:gd name="connsiteX77" fmla="*/ 159296 w 2864495"/>
                    <a:gd name="connsiteY77" fmla="*/ 2288829 h 3949493"/>
                    <a:gd name="connsiteX78" fmla="*/ 270 w 2864495"/>
                    <a:gd name="connsiteY78" fmla="*/ 2316352 h 3949493"/>
                    <a:gd name="connsiteX79" fmla="*/ 2859682 w 2864495"/>
                    <a:gd name="connsiteY79" fmla="*/ 3949428 h 3949493"/>
                    <a:gd name="connsiteX0" fmla="*/ 2936127 w 2962202"/>
                    <a:gd name="connsiteY0" fmla="*/ 903467 h 3949490"/>
                    <a:gd name="connsiteX1" fmla="*/ 2862730 w 2962202"/>
                    <a:gd name="connsiteY1" fmla="*/ 872885 h 3949490"/>
                    <a:gd name="connsiteX2" fmla="*/ 2789334 w 2962202"/>
                    <a:gd name="connsiteY2" fmla="*/ 982980 h 3949490"/>
                    <a:gd name="connsiteX3" fmla="*/ 2685355 w 2962202"/>
                    <a:gd name="connsiteY3" fmla="*/ 1056376 h 3949490"/>
                    <a:gd name="connsiteX4" fmla="*/ 2590551 w 2962202"/>
                    <a:gd name="connsiteY4" fmla="*/ 1001329 h 3949490"/>
                    <a:gd name="connsiteX5" fmla="*/ 2657831 w 2962202"/>
                    <a:gd name="connsiteY5" fmla="*/ 921816 h 3949490"/>
                    <a:gd name="connsiteX6" fmla="*/ 2541620 w 2962202"/>
                    <a:gd name="connsiteY6" fmla="*/ 921816 h 3949490"/>
                    <a:gd name="connsiteX7" fmla="*/ 2462107 w 2962202"/>
                    <a:gd name="connsiteY7" fmla="*/ 903467 h 3949490"/>
                    <a:gd name="connsiteX8" fmla="*/ 2477398 w 2962202"/>
                    <a:gd name="connsiteY8" fmla="*/ 827012 h 3949490"/>
                    <a:gd name="connsiteX9" fmla="*/ 2416234 w 2962202"/>
                    <a:gd name="connsiteY9" fmla="*/ 771964 h 3949490"/>
                    <a:gd name="connsiteX10" fmla="*/ 2404001 w 2962202"/>
                    <a:gd name="connsiteY10" fmla="*/ 692451 h 3949490"/>
                    <a:gd name="connsiteX11" fmla="*/ 2434583 w 2962202"/>
                    <a:gd name="connsiteY11" fmla="*/ 600705 h 3949490"/>
                    <a:gd name="connsiteX12" fmla="*/ 2538562 w 2962202"/>
                    <a:gd name="connsiteY12" fmla="*/ 726091 h 3949490"/>
                    <a:gd name="connsiteX13" fmla="*/ 2611958 w 2962202"/>
                    <a:gd name="connsiteY13" fmla="*/ 695509 h 3949490"/>
                    <a:gd name="connsiteX14" fmla="*/ 2584435 w 2962202"/>
                    <a:gd name="connsiteY14" fmla="*/ 591531 h 3949490"/>
                    <a:gd name="connsiteX15" fmla="*/ 2474340 w 2962202"/>
                    <a:gd name="connsiteY15" fmla="*/ 533425 h 3949490"/>
                    <a:gd name="connsiteX16" fmla="*/ 2514096 w 2962202"/>
                    <a:gd name="connsiteY16" fmla="*/ 404981 h 3949490"/>
                    <a:gd name="connsiteX17" fmla="*/ 2556911 w 2962202"/>
                    <a:gd name="connsiteY17" fmla="*/ 435563 h 3949490"/>
                    <a:gd name="connsiteX18" fmla="*/ 2608900 w 2962202"/>
                    <a:gd name="connsiteY18" fmla="*/ 325468 h 3949490"/>
                    <a:gd name="connsiteX19" fmla="*/ 2538562 w 2962202"/>
                    <a:gd name="connsiteY19" fmla="*/ 322410 h 3949490"/>
                    <a:gd name="connsiteX20" fmla="*/ 2489631 w 2962202"/>
                    <a:gd name="connsiteY20" fmla="*/ 224548 h 3949490"/>
                    <a:gd name="connsiteX21" fmla="*/ 2544678 w 2962202"/>
                    <a:gd name="connsiteY21" fmla="*/ 141976 h 3949490"/>
                    <a:gd name="connsiteX22" fmla="*/ 2541620 w 2962202"/>
                    <a:gd name="connsiteY22" fmla="*/ 1299 h 3949490"/>
                    <a:gd name="connsiteX23" fmla="*/ 2434583 w 2962202"/>
                    <a:gd name="connsiteY23" fmla="*/ 77754 h 3949490"/>
                    <a:gd name="connsiteX24" fmla="*/ 2361186 w 2962202"/>
                    <a:gd name="connsiteY24" fmla="*/ 175617 h 3949490"/>
                    <a:gd name="connsiteX25" fmla="*/ 2217451 w 2962202"/>
                    <a:gd name="connsiteY25" fmla="*/ 190907 h 3949490"/>
                    <a:gd name="connsiteX26" fmla="*/ 2183811 w 2962202"/>
                    <a:gd name="connsiteY26" fmla="*/ 352992 h 3949490"/>
                    <a:gd name="connsiteX27" fmla="*/ 2217451 w 2962202"/>
                    <a:gd name="connsiteY27" fmla="*/ 487552 h 3949490"/>
                    <a:gd name="connsiteX28" fmla="*/ 2159346 w 2962202"/>
                    <a:gd name="connsiteY28" fmla="*/ 573182 h 3949490"/>
                    <a:gd name="connsiteX29" fmla="*/ 2254150 w 2962202"/>
                    <a:gd name="connsiteY29" fmla="*/ 628229 h 3949490"/>
                    <a:gd name="connsiteX30" fmla="*/ 2272499 w 2962202"/>
                    <a:gd name="connsiteY30" fmla="*/ 830070 h 3949490"/>
                    <a:gd name="connsiteX31" fmla="*/ 2318372 w 2962202"/>
                    <a:gd name="connsiteY31" fmla="*/ 900408 h 3949490"/>
                    <a:gd name="connsiteX32" fmla="*/ 2303081 w 2962202"/>
                    <a:gd name="connsiteY32" fmla="*/ 1004387 h 3949490"/>
                    <a:gd name="connsiteX33" fmla="*/ 2223568 w 2962202"/>
                    <a:gd name="connsiteY33" fmla="*/ 1071667 h 3949490"/>
                    <a:gd name="connsiteX34" fmla="*/ 2226626 w 2962202"/>
                    <a:gd name="connsiteY34" fmla="*/ 1175646 h 3949490"/>
                    <a:gd name="connsiteX35" fmla="*/ 2186869 w 2962202"/>
                    <a:gd name="connsiteY35" fmla="*/ 1197053 h 3949490"/>
                    <a:gd name="connsiteX36" fmla="*/ 2147113 w 2962202"/>
                    <a:gd name="connsiteY36" fmla="*/ 1093075 h 3949490"/>
                    <a:gd name="connsiteX37" fmla="*/ 2033960 w 2962202"/>
                    <a:gd name="connsiteY37" fmla="*/ 1093075 h 3949490"/>
                    <a:gd name="connsiteX38" fmla="*/ 1975854 w 2962202"/>
                    <a:gd name="connsiteY38" fmla="*/ 1163413 h 3949490"/>
                    <a:gd name="connsiteX39" fmla="*/ 2018669 w 2962202"/>
                    <a:gd name="connsiteY39" fmla="*/ 1239868 h 3949490"/>
                    <a:gd name="connsiteX40" fmla="*/ 1963621 w 2962202"/>
                    <a:gd name="connsiteY40" fmla="*/ 1389720 h 3949490"/>
                    <a:gd name="connsiteX41" fmla="*/ 1920806 w 2962202"/>
                    <a:gd name="connsiteY41" fmla="*/ 1398894 h 3949490"/>
                    <a:gd name="connsiteX42" fmla="*/ 1914690 w 2962202"/>
                    <a:gd name="connsiteY42" fmla="*/ 1426418 h 3949490"/>
                    <a:gd name="connsiteX43" fmla="*/ 1981970 w 2962202"/>
                    <a:gd name="connsiteY43" fmla="*/ 1450883 h 3949490"/>
                    <a:gd name="connsiteX44" fmla="*/ 1960563 w 2962202"/>
                    <a:gd name="connsiteY44" fmla="*/ 1505931 h 3949490"/>
                    <a:gd name="connsiteX45" fmla="*/ 1926923 w 2962202"/>
                    <a:gd name="connsiteY45" fmla="*/ 1560978 h 3949490"/>
                    <a:gd name="connsiteX46" fmla="*/ 1868817 w 2962202"/>
                    <a:gd name="connsiteY46" fmla="*/ 1603793 h 3949490"/>
                    <a:gd name="connsiteX47" fmla="*/ 1807653 w 2962202"/>
                    <a:gd name="connsiteY47" fmla="*/ 1600735 h 3949490"/>
                    <a:gd name="connsiteX48" fmla="*/ 1810711 w 2962202"/>
                    <a:gd name="connsiteY48" fmla="*/ 1652724 h 3949490"/>
                    <a:gd name="connsiteX49" fmla="*/ 1819886 w 2962202"/>
                    <a:gd name="connsiteY49" fmla="*/ 1738354 h 3949490"/>
                    <a:gd name="connsiteX50" fmla="*/ 1770955 w 2962202"/>
                    <a:gd name="connsiteY50" fmla="*/ 1784227 h 3949490"/>
                    <a:gd name="connsiteX51" fmla="*/ 1786246 w 2962202"/>
                    <a:gd name="connsiteY51" fmla="*/ 1854565 h 3949490"/>
                    <a:gd name="connsiteX52" fmla="*/ 1786246 w 2962202"/>
                    <a:gd name="connsiteY52" fmla="*/ 1912671 h 3949490"/>
                    <a:gd name="connsiteX53" fmla="*/ 1706733 w 2962202"/>
                    <a:gd name="connsiteY53" fmla="*/ 1875972 h 3949490"/>
                    <a:gd name="connsiteX54" fmla="*/ 1731198 w 2962202"/>
                    <a:gd name="connsiteY54" fmla="*/ 1796459 h 3949490"/>
                    <a:gd name="connsiteX55" fmla="*/ 1725082 w 2962202"/>
                    <a:gd name="connsiteY55" fmla="*/ 1738354 h 3949490"/>
                    <a:gd name="connsiteX56" fmla="*/ 1657802 w 2962202"/>
                    <a:gd name="connsiteY56" fmla="*/ 1738354 h 3949490"/>
                    <a:gd name="connsiteX57" fmla="*/ 1605812 w 2962202"/>
                    <a:gd name="connsiteY57" fmla="*/ 1701655 h 3949490"/>
                    <a:gd name="connsiteX58" fmla="*/ 1514067 w 2962202"/>
                    <a:gd name="connsiteY58" fmla="*/ 1689423 h 3949490"/>
                    <a:gd name="connsiteX59" fmla="*/ 1465136 w 2962202"/>
                    <a:gd name="connsiteY59" fmla="*/ 1729179 h 3949490"/>
                    <a:gd name="connsiteX60" fmla="*/ 1410088 w 2962202"/>
                    <a:gd name="connsiteY60" fmla="*/ 1744470 h 3949490"/>
                    <a:gd name="connsiteX61" fmla="*/ 1324459 w 2962202"/>
                    <a:gd name="connsiteY61" fmla="*/ 1707772 h 3949490"/>
                    <a:gd name="connsiteX62" fmla="*/ 1290818 w 2962202"/>
                    <a:gd name="connsiteY62" fmla="*/ 1661899 h 3949490"/>
                    <a:gd name="connsiteX63" fmla="*/ 1156258 w 2962202"/>
                    <a:gd name="connsiteY63" fmla="*/ 1759761 h 3949490"/>
                    <a:gd name="connsiteX64" fmla="*/ 1018639 w 2962202"/>
                    <a:gd name="connsiteY64" fmla="*/ 1768936 h 3949490"/>
                    <a:gd name="connsiteX65" fmla="*/ 966650 w 2962202"/>
                    <a:gd name="connsiteY65" fmla="*/ 2007475 h 3949490"/>
                    <a:gd name="connsiteX66" fmla="*/ 691412 w 2962202"/>
                    <a:gd name="connsiteY66" fmla="*/ 2090046 h 3949490"/>
                    <a:gd name="connsiteX67" fmla="*/ 728111 w 2962202"/>
                    <a:gd name="connsiteY67" fmla="*/ 2135919 h 3949490"/>
                    <a:gd name="connsiteX68" fmla="*/ 627190 w 2962202"/>
                    <a:gd name="connsiteY68" fmla="*/ 2178734 h 3949490"/>
                    <a:gd name="connsiteX69" fmla="*/ 489572 w 2962202"/>
                    <a:gd name="connsiteY69" fmla="*/ 2123686 h 3949490"/>
                    <a:gd name="connsiteX70" fmla="*/ 458990 w 2962202"/>
                    <a:gd name="connsiteY70" fmla="*/ 2071697 h 3949490"/>
                    <a:gd name="connsiteX71" fmla="*/ 480397 w 2962202"/>
                    <a:gd name="connsiteY71" fmla="*/ 2038057 h 3949490"/>
                    <a:gd name="connsiteX72" fmla="*/ 333604 w 2962202"/>
                    <a:gd name="connsiteY72" fmla="*/ 2028882 h 3949490"/>
                    <a:gd name="connsiteX73" fmla="*/ 373360 w 2962202"/>
                    <a:gd name="connsiteY73" fmla="*/ 2145093 h 3949490"/>
                    <a:gd name="connsiteX74" fmla="*/ 382535 w 2962202"/>
                    <a:gd name="connsiteY74" fmla="*/ 2227665 h 3949490"/>
                    <a:gd name="connsiteX75" fmla="*/ 425350 w 2962202"/>
                    <a:gd name="connsiteY75" fmla="*/ 2328585 h 3949490"/>
                    <a:gd name="connsiteX76" fmla="*/ 397826 w 2962202"/>
                    <a:gd name="connsiteY76" fmla="*/ 2337760 h 3949490"/>
                    <a:gd name="connsiteX77" fmla="*/ 257149 w 2962202"/>
                    <a:gd name="connsiteY77" fmla="*/ 2288829 h 3949490"/>
                    <a:gd name="connsiteX78" fmla="*/ 261 w 2962202"/>
                    <a:gd name="connsiteY78" fmla="*/ 2236839 h 3949490"/>
                    <a:gd name="connsiteX79" fmla="*/ 2957535 w 2962202"/>
                    <a:gd name="connsiteY79" fmla="*/ 3949428 h 3949490"/>
                    <a:gd name="connsiteX0" fmla="*/ 3101674 w 3123082"/>
                    <a:gd name="connsiteY0" fmla="*/ 903467 h 3949428"/>
                    <a:gd name="connsiteX1" fmla="*/ 3028277 w 3123082"/>
                    <a:gd name="connsiteY1" fmla="*/ 872885 h 3949428"/>
                    <a:gd name="connsiteX2" fmla="*/ 2954881 w 3123082"/>
                    <a:gd name="connsiteY2" fmla="*/ 982980 h 3949428"/>
                    <a:gd name="connsiteX3" fmla="*/ 2850902 w 3123082"/>
                    <a:gd name="connsiteY3" fmla="*/ 1056376 h 3949428"/>
                    <a:gd name="connsiteX4" fmla="*/ 2756098 w 3123082"/>
                    <a:gd name="connsiteY4" fmla="*/ 1001329 h 3949428"/>
                    <a:gd name="connsiteX5" fmla="*/ 2823378 w 3123082"/>
                    <a:gd name="connsiteY5" fmla="*/ 921816 h 3949428"/>
                    <a:gd name="connsiteX6" fmla="*/ 2707167 w 3123082"/>
                    <a:gd name="connsiteY6" fmla="*/ 921816 h 3949428"/>
                    <a:gd name="connsiteX7" fmla="*/ 2627654 w 3123082"/>
                    <a:gd name="connsiteY7" fmla="*/ 903467 h 3949428"/>
                    <a:gd name="connsiteX8" fmla="*/ 2642945 w 3123082"/>
                    <a:gd name="connsiteY8" fmla="*/ 827012 h 3949428"/>
                    <a:gd name="connsiteX9" fmla="*/ 2581781 w 3123082"/>
                    <a:gd name="connsiteY9" fmla="*/ 771964 h 3949428"/>
                    <a:gd name="connsiteX10" fmla="*/ 2569548 w 3123082"/>
                    <a:gd name="connsiteY10" fmla="*/ 692451 h 3949428"/>
                    <a:gd name="connsiteX11" fmla="*/ 2600130 w 3123082"/>
                    <a:gd name="connsiteY11" fmla="*/ 600705 h 3949428"/>
                    <a:gd name="connsiteX12" fmla="*/ 2704109 w 3123082"/>
                    <a:gd name="connsiteY12" fmla="*/ 726091 h 3949428"/>
                    <a:gd name="connsiteX13" fmla="*/ 2777505 w 3123082"/>
                    <a:gd name="connsiteY13" fmla="*/ 695509 h 3949428"/>
                    <a:gd name="connsiteX14" fmla="*/ 2749982 w 3123082"/>
                    <a:gd name="connsiteY14" fmla="*/ 591531 h 3949428"/>
                    <a:gd name="connsiteX15" fmla="*/ 2639887 w 3123082"/>
                    <a:gd name="connsiteY15" fmla="*/ 533425 h 3949428"/>
                    <a:gd name="connsiteX16" fmla="*/ 2679643 w 3123082"/>
                    <a:gd name="connsiteY16" fmla="*/ 404981 h 3949428"/>
                    <a:gd name="connsiteX17" fmla="*/ 2722458 w 3123082"/>
                    <a:gd name="connsiteY17" fmla="*/ 435563 h 3949428"/>
                    <a:gd name="connsiteX18" fmla="*/ 2774447 w 3123082"/>
                    <a:gd name="connsiteY18" fmla="*/ 325468 h 3949428"/>
                    <a:gd name="connsiteX19" fmla="*/ 2704109 w 3123082"/>
                    <a:gd name="connsiteY19" fmla="*/ 322410 h 3949428"/>
                    <a:gd name="connsiteX20" fmla="*/ 2655178 w 3123082"/>
                    <a:gd name="connsiteY20" fmla="*/ 224548 h 3949428"/>
                    <a:gd name="connsiteX21" fmla="*/ 2710225 w 3123082"/>
                    <a:gd name="connsiteY21" fmla="*/ 141976 h 3949428"/>
                    <a:gd name="connsiteX22" fmla="*/ 2707167 w 3123082"/>
                    <a:gd name="connsiteY22" fmla="*/ 1299 h 3949428"/>
                    <a:gd name="connsiteX23" fmla="*/ 2600130 w 3123082"/>
                    <a:gd name="connsiteY23" fmla="*/ 77754 h 3949428"/>
                    <a:gd name="connsiteX24" fmla="*/ 2526733 w 3123082"/>
                    <a:gd name="connsiteY24" fmla="*/ 175617 h 3949428"/>
                    <a:gd name="connsiteX25" fmla="*/ 2382998 w 3123082"/>
                    <a:gd name="connsiteY25" fmla="*/ 190907 h 3949428"/>
                    <a:gd name="connsiteX26" fmla="*/ 2349358 w 3123082"/>
                    <a:gd name="connsiteY26" fmla="*/ 352992 h 3949428"/>
                    <a:gd name="connsiteX27" fmla="*/ 2382998 w 3123082"/>
                    <a:gd name="connsiteY27" fmla="*/ 487552 h 3949428"/>
                    <a:gd name="connsiteX28" fmla="*/ 2324893 w 3123082"/>
                    <a:gd name="connsiteY28" fmla="*/ 573182 h 3949428"/>
                    <a:gd name="connsiteX29" fmla="*/ 2419697 w 3123082"/>
                    <a:gd name="connsiteY29" fmla="*/ 628229 h 3949428"/>
                    <a:gd name="connsiteX30" fmla="*/ 2438046 w 3123082"/>
                    <a:gd name="connsiteY30" fmla="*/ 830070 h 3949428"/>
                    <a:gd name="connsiteX31" fmla="*/ 2483919 w 3123082"/>
                    <a:gd name="connsiteY31" fmla="*/ 900408 h 3949428"/>
                    <a:gd name="connsiteX32" fmla="*/ 2468628 w 3123082"/>
                    <a:gd name="connsiteY32" fmla="*/ 1004387 h 3949428"/>
                    <a:gd name="connsiteX33" fmla="*/ 2389115 w 3123082"/>
                    <a:gd name="connsiteY33" fmla="*/ 1071667 h 3949428"/>
                    <a:gd name="connsiteX34" fmla="*/ 2392173 w 3123082"/>
                    <a:gd name="connsiteY34" fmla="*/ 1175646 h 3949428"/>
                    <a:gd name="connsiteX35" fmla="*/ 2352416 w 3123082"/>
                    <a:gd name="connsiteY35" fmla="*/ 1197053 h 3949428"/>
                    <a:gd name="connsiteX36" fmla="*/ 2312660 w 3123082"/>
                    <a:gd name="connsiteY36" fmla="*/ 1093075 h 3949428"/>
                    <a:gd name="connsiteX37" fmla="*/ 2199507 w 3123082"/>
                    <a:gd name="connsiteY37" fmla="*/ 1093075 h 3949428"/>
                    <a:gd name="connsiteX38" fmla="*/ 2141401 w 3123082"/>
                    <a:gd name="connsiteY38" fmla="*/ 1163413 h 3949428"/>
                    <a:gd name="connsiteX39" fmla="*/ 2184216 w 3123082"/>
                    <a:gd name="connsiteY39" fmla="*/ 1239868 h 3949428"/>
                    <a:gd name="connsiteX40" fmla="*/ 2129168 w 3123082"/>
                    <a:gd name="connsiteY40" fmla="*/ 1389720 h 3949428"/>
                    <a:gd name="connsiteX41" fmla="*/ 2086353 w 3123082"/>
                    <a:gd name="connsiteY41" fmla="*/ 1398894 h 3949428"/>
                    <a:gd name="connsiteX42" fmla="*/ 2080237 w 3123082"/>
                    <a:gd name="connsiteY42" fmla="*/ 1426418 h 3949428"/>
                    <a:gd name="connsiteX43" fmla="*/ 2147517 w 3123082"/>
                    <a:gd name="connsiteY43" fmla="*/ 1450883 h 3949428"/>
                    <a:gd name="connsiteX44" fmla="*/ 2126110 w 3123082"/>
                    <a:gd name="connsiteY44" fmla="*/ 1505931 h 3949428"/>
                    <a:gd name="connsiteX45" fmla="*/ 2092470 w 3123082"/>
                    <a:gd name="connsiteY45" fmla="*/ 1560978 h 3949428"/>
                    <a:gd name="connsiteX46" fmla="*/ 2034364 w 3123082"/>
                    <a:gd name="connsiteY46" fmla="*/ 1603793 h 3949428"/>
                    <a:gd name="connsiteX47" fmla="*/ 1973200 w 3123082"/>
                    <a:gd name="connsiteY47" fmla="*/ 1600735 h 3949428"/>
                    <a:gd name="connsiteX48" fmla="*/ 1976258 w 3123082"/>
                    <a:gd name="connsiteY48" fmla="*/ 1652724 h 3949428"/>
                    <a:gd name="connsiteX49" fmla="*/ 1985433 w 3123082"/>
                    <a:gd name="connsiteY49" fmla="*/ 1738354 h 3949428"/>
                    <a:gd name="connsiteX50" fmla="*/ 1936502 w 3123082"/>
                    <a:gd name="connsiteY50" fmla="*/ 1784227 h 3949428"/>
                    <a:gd name="connsiteX51" fmla="*/ 1951793 w 3123082"/>
                    <a:gd name="connsiteY51" fmla="*/ 1854565 h 3949428"/>
                    <a:gd name="connsiteX52" fmla="*/ 1951793 w 3123082"/>
                    <a:gd name="connsiteY52" fmla="*/ 1912671 h 3949428"/>
                    <a:gd name="connsiteX53" fmla="*/ 1872280 w 3123082"/>
                    <a:gd name="connsiteY53" fmla="*/ 1875972 h 3949428"/>
                    <a:gd name="connsiteX54" fmla="*/ 1896745 w 3123082"/>
                    <a:gd name="connsiteY54" fmla="*/ 1796459 h 3949428"/>
                    <a:gd name="connsiteX55" fmla="*/ 1890629 w 3123082"/>
                    <a:gd name="connsiteY55" fmla="*/ 1738354 h 3949428"/>
                    <a:gd name="connsiteX56" fmla="*/ 1823349 w 3123082"/>
                    <a:gd name="connsiteY56" fmla="*/ 1738354 h 3949428"/>
                    <a:gd name="connsiteX57" fmla="*/ 1771359 w 3123082"/>
                    <a:gd name="connsiteY57" fmla="*/ 1701655 h 3949428"/>
                    <a:gd name="connsiteX58" fmla="*/ 1679614 w 3123082"/>
                    <a:gd name="connsiteY58" fmla="*/ 1689423 h 3949428"/>
                    <a:gd name="connsiteX59" fmla="*/ 1630683 w 3123082"/>
                    <a:gd name="connsiteY59" fmla="*/ 1729179 h 3949428"/>
                    <a:gd name="connsiteX60" fmla="*/ 1575635 w 3123082"/>
                    <a:gd name="connsiteY60" fmla="*/ 1744470 h 3949428"/>
                    <a:gd name="connsiteX61" fmla="*/ 1490006 w 3123082"/>
                    <a:gd name="connsiteY61" fmla="*/ 1707772 h 3949428"/>
                    <a:gd name="connsiteX62" fmla="*/ 1456365 w 3123082"/>
                    <a:gd name="connsiteY62" fmla="*/ 1661899 h 3949428"/>
                    <a:gd name="connsiteX63" fmla="*/ 1321805 w 3123082"/>
                    <a:gd name="connsiteY63" fmla="*/ 1759761 h 3949428"/>
                    <a:gd name="connsiteX64" fmla="*/ 1184186 w 3123082"/>
                    <a:gd name="connsiteY64" fmla="*/ 1768936 h 3949428"/>
                    <a:gd name="connsiteX65" fmla="*/ 1132197 w 3123082"/>
                    <a:gd name="connsiteY65" fmla="*/ 2007475 h 3949428"/>
                    <a:gd name="connsiteX66" fmla="*/ 856959 w 3123082"/>
                    <a:gd name="connsiteY66" fmla="*/ 2090046 h 3949428"/>
                    <a:gd name="connsiteX67" fmla="*/ 893658 w 3123082"/>
                    <a:gd name="connsiteY67" fmla="*/ 2135919 h 3949428"/>
                    <a:gd name="connsiteX68" fmla="*/ 792737 w 3123082"/>
                    <a:gd name="connsiteY68" fmla="*/ 2178734 h 3949428"/>
                    <a:gd name="connsiteX69" fmla="*/ 655119 w 3123082"/>
                    <a:gd name="connsiteY69" fmla="*/ 2123686 h 3949428"/>
                    <a:gd name="connsiteX70" fmla="*/ 624537 w 3123082"/>
                    <a:gd name="connsiteY70" fmla="*/ 2071697 h 3949428"/>
                    <a:gd name="connsiteX71" fmla="*/ 645944 w 3123082"/>
                    <a:gd name="connsiteY71" fmla="*/ 2038057 h 3949428"/>
                    <a:gd name="connsiteX72" fmla="*/ 499151 w 3123082"/>
                    <a:gd name="connsiteY72" fmla="*/ 2028882 h 3949428"/>
                    <a:gd name="connsiteX73" fmla="*/ 538907 w 3123082"/>
                    <a:gd name="connsiteY73" fmla="*/ 2145093 h 3949428"/>
                    <a:gd name="connsiteX74" fmla="*/ 548082 w 3123082"/>
                    <a:gd name="connsiteY74" fmla="*/ 2227665 h 3949428"/>
                    <a:gd name="connsiteX75" fmla="*/ 590897 w 3123082"/>
                    <a:gd name="connsiteY75" fmla="*/ 2328585 h 3949428"/>
                    <a:gd name="connsiteX76" fmla="*/ 563373 w 3123082"/>
                    <a:gd name="connsiteY76" fmla="*/ 2337760 h 3949428"/>
                    <a:gd name="connsiteX77" fmla="*/ 422696 w 3123082"/>
                    <a:gd name="connsiteY77" fmla="*/ 2288829 h 3949428"/>
                    <a:gd name="connsiteX78" fmla="*/ 165808 w 3123082"/>
                    <a:gd name="connsiteY78" fmla="*/ 2236839 h 3949428"/>
                    <a:gd name="connsiteX79" fmla="*/ 251439 w 3123082"/>
                    <a:gd name="connsiteY79" fmla="*/ 2310236 h 3949428"/>
                    <a:gd name="connsiteX80" fmla="*/ 3123082 w 3123082"/>
                    <a:gd name="connsiteY80" fmla="*/ 3949428 h 3949428"/>
                    <a:gd name="connsiteX0" fmla="*/ 3176434 w 3197842"/>
                    <a:gd name="connsiteY0" fmla="*/ 903467 h 3949428"/>
                    <a:gd name="connsiteX1" fmla="*/ 3103037 w 3197842"/>
                    <a:gd name="connsiteY1" fmla="*/ 872885 h 3949428"/>
                    <a:gd name="connsiteX2" fmla="*/ 3029641 w 3197842"/>
                    <a:gd name="connsiteY2" fmla="*/ 982980 h 3949428"/>
                    <a:gd name="connsiteX3" fmla="*/ 2925662 w 3197842"/>
                    <a:gd name="connsiteY3" fmla="*/ 1056376 h 3949428"/>
                    <a:gd name="connsiteX4" fmla="*/ 2830858 w 3197842"/>
                    <a:gd name="connsiteY4" fmla="*/ 1001329 h 3949428"/>
                    <a:gd name="connsiteX5" fmla="*/ 2898138 w 3197842"/>
                    <a:gd name="connsiteY5" fmla="*/ 921816 h 3949428"/>
                    <a:gd name="connsiteX6" fmla="*/ 2781927 w 3197842"/>
                    <a:gd name="connsiteY6" fmla="*/ 921816 h 3949428"/>
                    <a:gd name="connsiteX7" fmla="*/ 2702414 w 3197842"/>
                    <a:gd name="connsiteY7" fmla="*/ 903467 h 3949428"/>
                    <a:gd name="connsiteX8" fmla="*/ 2717705 w 3197842"/>
                    <a:gd name="connsiteY8" fmla="*/ 827012 h 3949428"/>
                    <a:gd name="connsiteX9" fmla="*/ 2656541 w 3197842"/>
                    <a:gd name="connsiteY9" fmla="*/ 771964 h 3949428"/>
                    <a:gd name="connsiteX10" fmla="*/ 2644308 w 3197842"/>
                    <a:gd name="connsiteY10" fmla="*/ 692451 h 3949428"/>
                    <a:gd name="connsiteX11" fmla="*/ 2674890 w 3197842"/>
                    <a:gd name="connsiteY11" fmla="*/ 600705 h 3949428"/>
                    <a:gd name="connsiteX12" fmla="*/ 2778869 w 3197842"/>
                    <a:gd name="connsiteY12" fmla="*/ 726091 h 3949428"/>
                    <a:gd name="connsiteX13" fmla="*/ 2852265 w 3197842"/>
                    <a:gd name="connsiteY13" fmla="*/ 695509 h 3949428"/>
                    <a:gd name="connsiteX14" fmla="*/ 2824742 w 3197842"/>
                    <a:gd name="connsiteY14" fmla="*/ 591531 h 3949428"/>
                    <a:gd name="connsiteX15" fmla="*/ 2714647 w 3197842"/>
                    <a:gd name="connsiteY15" fmla="*/ 533425 h 3949428"/>
                    <a:gd name="connsiteX16" fmla="*/ 2754403 w 3197842"/>
                    <a:gd name="connsiteY16" fmla="*/ 404981 h 3949428"/>
                    <a:gd name="connsiteX17" fmla="*/ 2797218 w 3197842"/>
                    <a:gd name="connsiteY17" fmla="*/ 435563 h 3949428"/>
                    <a:gd name="connsiteX18" fmla="*/ 2849207 w 3197842"/>
                    <a:gd name="connsiteY18" fmla="*/ 325468 h 3949428"/>
                    <a:gd name="connsiteX19" fmla="*/ 2778869 w 3197842"/>
                    <a:gd name="connsiteY19" fmla="*/ 322410 h 3949428"/>
                    <a:gd name="connsiteX20" fmla="*/ 2729938 w 3197842"/>
                    <a:gd name="connsiteY20" fmla="*/ 224548 h 3949428"/>
                    <a:gd name="connsiteX21" fmla="*/ 2784985 w 3197842"/>
                    <a:gd name="connsiteY21" fmla="*/ 141976 h 3949428"/>
                    <a:gd name="connsiteX22" fmla="*/ 2781927 w 3197842"/>
                    <a:gd name="connsiteY22" fmla="*/ 1299 h 3949428"/>
                    <a:gd name="connsiteX23" fmla="*/ 2674890 w 3197842"/>
                    <a:gd name="connsiteY23" fmla="*/ 77754 h 3949428"/>
                    <a:gd name="connsiteX24" fmla="*/ 2601493 w 3197842"/>
                    <a:gd name="connsiteY24" fmla="*/ 175617 h 3949428"/>
                    <a:gd name="connsiteX25" fmla="*/ 2457758 w 3197842"/>
                    <a:gd name="connsiteY25" fmla="*/ 190907 h 3949428"/>
                    <a:gd name="connsiteX26" fmla="*/ 2424118 w 3197842"/>
                    <a:gd name="connsiteY26" fmla="*/ 352992 h 3949428"/>
                    <a:gd name="connsiteX27" fmla="*/ 2457758 w 3197842"/>
                    <a:gd name="connsiteY27" fmla="*/ 487552 h 3949428"/>
                    <a:gd name="connsiteX28" fmla="*/ 2399653 w 3197842"/>
                    <a:gd name="connsiteY28" fmla="*/ 573182 h 3949428"/>
                    <a:gd name="connsiteX29" fmla="*/ 2494457 w 3197842"/>
                    <a:gd name="connsiteY29" fmla="*/ 628229 h 3949428"/>
                    <a:gd name="connsiteX30" fmla="*/ 2512806 w 3197842"/>
                    <a:gd name="connsiteY30" fmla="*/ 830070 h 3949428"/>
                    <a:gd name="connsiteX31" fmla="*/ 2558679 w 3197842"/>
                    <a:gd name="connsiteY31" fmla="*/ 900408 h 3949428"/>
                    <a:gd name="connsiteX32" fmla="*/ 2543388 w 3197842"/>
                    <a:gd name="connsiteY32" fmla="*/ 1004387 h 3949428"/>
                    <a:gd name="connsiteX33" fmla="*/ 2463875 w 3197842"/>
                    <a:gd name="connsiteY33" fmla="*/ 1071667 h 3949428"/>
                    <a:gd name="connsiteX34" fmla="*/ 2466933 w 3197842"/>
                    <a:gd name="connsiteY34" fmla="*/ 1175646 h 3949428"/>
                    <a:gd name="connsiteX35" fmla="*/ 2427176 w 3197842"/>
                    <a:gd name="connsiteY35" fmla="*/ 1197053 h 3949428"/>
                    <a:gd name="connsiteX36" fmla="*/ 2387420 w 3197842"/>
                    <a:gd name="connsiteY36" fmla="*/ 1093075 h 3949428"/>
                    <a:gd name="connsiteX37" fmla="*/ 2274267 w 3197842"/>
                    <a:gd name="connsiteY37" fmla="*/ 1093075 h 3949428"/>
                    <a:gd name="connsiteX38" fmla="*/ 2216161 w 3197842"/>
                    <a:gd name="connsiteY38" fmla="*/ 1163413 h 3949428"/>
                    <a:gd name="connsiteX39" fmla="*/ 2258976 w 3197842"/>
                    <a:gd name="connsiteY39" fmla="*/ 1239868 h 3949428"/>
                    <a:gd name="connsiteX40" fmla="*/ 2203928 w 3197842"/>
                    <a:gd name="connsiteY40" fmla="*/ 1389720 h 3949428"/>
                    <a:gd name="connsiteX41" fmla="*/ 2161113 w 3197842"/>
                    <a:gd name="connsiteY41" fmla="*/ 1398894 h 3949428"/>
                    <a:gd name="connsiteX42" fmla="*/ 2154997 w 3197842"/>
                    <a:gd name="connsiteY42" fmla="*/ 1426418 h 3949428"/>
                    <a:gd name="connsiteX43" fmla="*/ 2222277 w 3197842"/>
                    <a:gd name="connsiteY43" fmla="*/ 1450883 h 3949428"/>
                    <a:gd name="connsiteX44" fmla="*/ 2200870 w 3197842"/>
                    <a:gd name="connsiteY44" fmla="*/ 1505931 h 3949428"/>
                    <a:gd name="connsiteX45" fmla="*/ 2167230 w 3197842"/>
                    <a:gd name="connsiteY45" fmla="*/ 1560978 h 3949428"/>
                    <a:gd name="connsiteX46" fmla="*/ 2109124 w 3197842"/>
                    <a:gd name="connsiteY46" fmla="*/ 1603793 h 3949428"/>
                    <a:gd name="connsiteX47" fmla="*/ 2047960 w 3197842"/>
                    <a:gd name="connsiteY47" fmla="*/ 1600735 h 3949428"/>
                    <a:gd name="connsiteX48" fmla="*/ 2051018 w 3197842"/>
                    <a:gd name="connsiteY48" fmla="*/ 1652724 h 3949428"/>
                    <a:gd name="connsiteX49" fmla="*/ 2060193 w 3197842"/>
                    <a:gd name="connsiteY49" fmla="*/ 1738354 h 3949428"/>
                    <a:gd name="connsiteX50" fmla="*/ 2011262 w 3197842"/>
                    <a:gd name="connsiteY50" fmla="*/ 1784227 h 3949428"/>
                    <a:gd name="connsiteX51" fmla="*/ 2026553 w 3197842"/>
                    <a:gd name="connsiteY51" fmla="*/ 1854565 h 3949428"/>
                    <a:gd name="connsiteX52" fmla="*/ 2026553 w 3197842"/>
                    <a:gd name="connsiteY52" fmla="*/ 1912671 h 3949428"/>
                    <a:gd name="connsiteX53" fmla="*/ 1947040 w 3197842"/>
                    <a:gd name="connsiteY53" fmla="*/ 1875972 h 3949428"/>
                    <a:gd name="connsiteX54" fmla="*/ 1971505 w 3197842"/>
                    <a:gd name="connsiteY54" fmla="*/ 1796459 h 3949428"/>
                    <a:gd name="connsiteX55" fmla="*/ 1965389 w 3197842"/>
                    <a:gd name="connsiteY55" fmla="*/ 1738354 h 3949428"/>
                    <a:gd name="connsiteX56" fmla="*/ 1898109 w 3197842"/>
                    <a:gd name="connsiteY56" fmla="*/ 1738354 h 3949428"/>
                    <a:gd name="connsiteX57" fmla="*/ 1846119 w 3197842"/>
                    <a:gd name="connsiteY57" fmla="*/ 1701655 h 3949428"/>
                    <a:gd name="connsiteX58" fmla="*/ 1754374 w 3197842"/>
                    <a:gd name="connsiteY58" fmla="*/ 1689423 h 3949428"/>
                    <a:gd name="connsiteX59" fmla="*/ 1705443 w 3197842"/>
                    <a:gd name="connsiteY59" fmla="*/ 1729179 h 3949428"/>
                    <a:gd name="connsiteX60" fmla="*/ 1650395 w 3197842"/>
                    <a:gd name="connsiteY60" fmla="*/ 1744470 h 3949428"/>
                    <a:gd name="connsiteX61" fmla="*/ 1564766 w 3197842"/>
                    <a:gd name="connsiteY61" fmla="*/ 1707772 h 3949428"/>
                    <a:gd name="connsiteX62" fmla="*/ 1531125 w 3197842"/>
                    <a:gd name="connsiteY62" fmla="*/ 1661899 h 3949428"/>
                    <a:gd name="connsiteX63" fmla="*/ 1396565 w 3197842"/>
                    <a:gd name="connsiteY63" fmla="*/ 1759761 h 3949428"/>
                    <a:gd name="connsiteX64" fmla="*/ 1258946 w 3197842"/>
                    <a:gd name="connsiteY64" fmla="*/ 1768936 h 3949428"/>
                    <a:gd name="connsiteX65" fmla="*/ 1206957 w 3197842"/>
                    <a:gd name="connsiteY65" fmla="*/ 2007475 h 3949428"/>
                    <a:gd name="connsiteX66" fmla="*/ 931719 w 3197842"/>
                    <a:gd name="connsiteY66" fmla="*/ 2090046 h 3949428"/>
                    <a:gd name="connsiteX67" fmla="*/ 968418 w 3197842"/>
                    <a:gd name="connsiteY67" fmla="*/ 2135919 h 3949428"/>
                    <a:gd name="connsiteX68" fmla="*/ 867497 w 3197842"/>
                    <a:gd name="connsiteY68" fmla="*/ 2178734 h 3949428"/>
                    <a:gd name="connsiteX69" fmla="*/ 729879 w 3197842"/>
                    <a:gd name="connsiteY69" fmla="*/ 2123686 h 3949428"/>
                    <a:gd name="connsiteX70" fmla="*/ 699297 w 3197842"/>
                    <a:gd name="connsiteY70" fmla="*/ 2071697 h 3949428"/>
                    <a:gd name="connsiteX71" fmla="*/ 720704 w 3197842"/>
                    <a:gd name="connsiteY71" fmla="*/ 2038057 h 3949428"/>
                    <a:gd name="connsiteX72" fmla="*/ 573911 w 3197842"/>
                    <a:gd name="connsiteY72" fmla="*/ 2028882 h 3949428"/>
                    <a:gd name="connsiteX73" fmla="*/ 613667 w 3197842"/>
                    <a:gd name="connsiteY73" fmla="*/ 2145093 h 3949428"/>
                    <a:gd name="connsiteX74" fmla="*/ 622842 w 3197842"/>
                    <a:gd name="connsiteY74" fmla="*/ 2227665 h 3949428"/>
                    <a:gd name="connsiteX75" fmla="*/ 665657 w 3197842"/>
                    <a:gd name="connsiteY75" fmla="*/ 2328585 h 3949428"/>
                    <a:gd name="connsiteX76" fmla="*/ 638133 w 3197842"/>
                    <a:gd name="connsiteY76" fmla="*/ 2337760 h 3949428"/>
                    <a:gd name="connsiteX77" fmla="*/ 497456 w 3197842"/>
                    <a:gd name="connsiteY77" fmla="*/ 2288829 h 3949428"/>
                    <a:gd name="connsiteX78" fmla="*/ 240568 w 3197842"/>
                    <a:gd name="connsiteY78" fmla="*/ 2236839 h 3949428"/>
                    <a:gd name="connsiteX79" fmla="*/ 225279 w 3197842"/>
                    <a:gd name="connsiteY79" fmla="*/ 2432564 h 3949428"/>
                    <a:gd name="connsiteX80" fmla="*/ 3197842 w 3197842"/>
                    <a:gd name="connsiteY80" fmla="*/ 3949428 h 3949428"/>
                    <a:gd name="connsiteX0" fmla="*/ 3008237 w 3029645"/>
                    <a:gd name="connsiteY0" fmla="*/ 903467 h 3949428"/>
                    <a:gd name="connsiteX1" fmla="*/ 2934840 w 3029645"/>
                    <a:gd name="connsiteY1" fmla="*/ 872885 h 3949428"/>
                    <a:gd name="connsiteX2" fmla="*/ 2861444 w 3029645"/>
                    <a:gd name="connsiteY2" fmla="*/ 982980 h 3949428"/>
                    <a:gd name="connsiteX3" fmla="*/ 2757465 w 3029645"/>
                    <a:gd name="connsiteY3" fmla="*/ 1056376 h 3949428"/>
                    <a:gd name="connsiteX4" fmla="*/ 2662661 w 3029645"/>
                    <a:gd name="connsiteY4" fmla="*/ 1001329 h 3949428"/>
                    <a:gd name="connsiteX5" fmla="*/ 2729941 w 3029645"/>
                    <a:gd name="connsiteY5" fmla="*/ 921816 h 3949428"/>
                    <a:gd name="connsiteX6" fmla="*/ 2613730 w 3029645"/>
                    <a:gd name="connsiteY6" fmla="*/ 921816 h 3949428"/>
                    <a:gd name="connsiteX7" fmla="*/ 2534217 w 3029645"/>
                    <a:gd name="connsiteY7" fmla="*/ 903467 h 3949428"/>
                    <a:gd name="connsiteX8" fmla="*/ 2549508 w 3029645"/>
                    <a:gd name="connsiteY8" fmla="*/ 827012 h 3949428"/>
                    <a:gd name="connsiteX9" fmla="*/ 2488344 w 3029645"/>
                    <a:gd name="connsiteY9" fmla="*/ 771964 h 3949428"/>
                    <a:gd name="connsiteX10" fmla="*/ 2476111 w 3029645"/>
                    <a:gd name="connsiteY10" fmla="*/ 692451 h 3949428"/>
                    <a:gd name="connsiteX11" fmla="*/ 2506693 w 3029645"/>
                    <a:gd name="connsiteY11" fmla="*/ 600705 h 3949428"/>
                    <a:gd name="connsiteX12" fmla="*/ 2610672 w 3029645"/>
                    <a:gd name="connsiteY12" fmla="*/ 726091 h 3949428"/>
                    <a:gd name="connsiteX13" fmla="*/ 2684068 w 3029645"/>
                    <a:gd name="connsiteY13" fmla="*/ 695509 h 3949428"/>
                    <a:gd name="connsiteX14" fmla="*/ 2656545 w 3029645"/>
                    <a:gd name="connsiteY14" fmla="*/ 591531 h 3949428"/>
                    <a:gd name="connsiteX15" fmla="*/ 2546450 w 3029645"/>
                    <a:gd name="connsiteY15" fmla="*/ 533425 h 3949428"/>
                    <a:gd name="connsiteX16" fmla="*/ 2586206 w 3029645"/>
                    <a:gd name="connsiteY16" fmla="*/ 404981 h 3949428"/>
                    <a:gd name="connsiteX17" fmla="*/ 2629021 w 3029645"/>
                    <a:gd name="connsiteY17" fmla="*/ 435563 h 3949428"/>
                    <a:gd name="connsiteX18" fmla="*/ 2681010 w 3029645"/>
                    <a:gd name="connsiteY18" fmla="*/ 325468 h 3949428"/>
                    <a:gd name="connsiteX19" fmla="*/ 2610672 w 3029645"/>
                    <a:gd name="connsiteY19" fmla="*/ 322410 h 3949428"/>
                    <a:gd name="connsiteX20" fmla="*/ 2561741 w 3029645"/>
                    <a:gd name="connsiteY20" fmla="*/ 224548 h 3949428"/>
                    <a:gd name="connsiteX21" fmla="*/ 2616788 w 3029645"/>
                    <a:gd name="connsiteY21" fmla="*/ 141976 h 3949428"/>
                    <a:gd name="connsiteX22" fmla="*/ 2613730 w 3029645"/>
                    <a:gd name="connsiteY22" fmla="*/ 1299 h 3949428"/>
                    <a:gd name="connsiteX23" fmla="*/ 2506693 w 3029645"/>
                    <a:gd name="connsiteY23" fmla="*/ 77754 h 3949428"/>
                    <a:gd name="connsiteX24" fmla="*/ 2433296 w 3029645"/>
                    <a:gd name="connsiteY24" fmla="*/ 175617 h 3949428"/>
                    <a:gd name="connsiteX25" fmla="*/ 2289561 w 3029645"/>
                    <a:gd name="connsiteY25" fmla="*/ 190907 h 3949428"/>
                    <a:gd name="connsiteX26" fmla="*/ 2255921 w 3029645"/>
                    <a:gd name="connsiteY26" fmla="*/ 352992 h 3949428"/>
                    <a:gd name="connsiteX27" fmla="*/ 2289561 w 3029645"/>
                    <a:gd name="connsiteY27" fmla="*/ 487552 h 3949428"/>
                    <a:gd name="connsiteX28" fmla="*/ 2231456 w 3029645"/>
                    <a:gd name="connsiteY28" fmla="*/ 573182 h 3949428"/>
                    <a:gd name="connsiteX29" fmla="*/ 2326260 w 3029645"/>
                    <a:gd name="connsiteY29" fmla="*/ 628229 h 3949428"/>
                    <a:gd name="connsiteX30" fmla="*/ 2344609 w 3029645"/>
                    <a:gd name="connsiteY30" fmla="*/ 830070 h 3949428"/>
                    <a:gd name="connsiteX31" fmla="*/ 2390482 w 3029645"/>
                    <a:gd name="connsiteY31" fmla="*/ 900408 h 3949428"/>
                    <a:gd name="connsiteX32" fmla="*/ 2375191 w 3029645"/>
                    <a:gd name="connsiteY32" fmla="*/ 1004387 h 3949428"/>
                    <a:gd name="connsiteX33" fmla="*/ 2295678 w 3029645"/>
                    <a:gd name="connsiteY33" fmla="*/ 1071667 h 3949428"/>
                    <a:gd name="connsiteX34" fmla="*/ 2298736 w 3029645"/>
                    <a:gd name="connsiteY34" fmla="*/ 1175646 h 3949428"/>
                    <a:gd name="connsiteX35" fmla="*/ 2258979 w 3029645"/>
                    <a:gd name="connsiteY35" fmla="*/ 1197053 h 3949428"/>
                    <a:gd name="connsiteX36" fmla="*/ 2219223 w 3029645"/>
                    <a:gd name="connsiteY36" fmla="*/ 1093075 h 3949428"/>
                    <a:gd name="connsiteX37" fmla="*/ 2106070 w 3029645"/>
                    <a:gd name="connsiteY37" fmla="*/ 1093075 h 3949428"/>
                    <a:gd name="connsiteX38" fmla="*/ 2047964 w 3029645"/>
                    <a:gd name="connsiteY38" fmla="*/ 1163413 h 3949428"/>
                    <a:gd name="connsiteX39" fmla="*/ 2090779 w 3029645"/>
                    <a:gd name="connsiteY39" fmla="*/ 1239868 h 3949428"/>
                    <a:gd name="connsiteX40" fmla="*/ 2035731 w 3029645"/>
                    <a:gd name="connsiteY40" fmla="*/ 1389720 h 3949428"/>
                    <a:gd name="connsiteX41" fmla="*/ 1992916 w 3029645"/>
                    <a:gd name="connsiteY41" fmla="*/ 1398894 h 3949428"/>
                    <a:gd name="connsiteX42" fmla="*/ 1986800 w 3029645"/>
                    <a:gd name="connsiteY42" fmla="*/ 1426418 h 3949428"/>
                    <a:gd name="connsiteX43" fmla="*/ 2054080 w 3029645"/>
                    <a:gd name="connsiteY43" fmla="*/ 1450883 h 3949428"/>
                    <a:gd name="connsiteX44" fmla="*/ 2032673 w 3029645"/>
                    <a:gd name="connsiteY44" fmla="*/ 1505931 h 3949428"/>
                    <a:gd name="connsiteX45" fmla="*/ 1999033 w 3029645"/>
                    <a:gd name="connsiteY45" fmla="*/ 1560978 h 3949428"/>
                    <a:gd name="connsiteX46" fmla="*/ 1940927 w 3029645"/>
                    <a:gd name="connsiteY46" fmla="*/ 1603793 h 3949428"/>
                    <a:gd name="connsiteX47" fmla="*/ 1879763 w 3029645"/>
                    <a:gd name="connsiteY47" fmla="*/ 1600735 h 3949428"/>
                    <a:gd name="connsiteX48" fmla="*/ 1882821 w 3029645"/>
                    <a:gd name="connsiteY48" fmla="*/ 1652724 h 3949428"/>
                    <a:gd name="connsiteX49" fmla="*/ 1891996 w 3029645"/>
                    <a:gd name="connsiteY49" fmla="*/ 1738354 h 3949428"/>
                    <a:gd name="connsiteX50" fmla="*/ 1843065 w 3029645"/>
                    <a:gd name="connsiteY50" fmla="*/ 1784227 h 3949428"/>
                    <a:gd name="connsiteX51" fmla="*/ 1858356 w 3029645"/>
                    <a:gd name="connsiteY51" fmla="*/ 1854565 h 3949428"/>
                    <a:gd name="connsiteX52" fmla="*/ 1858356 w 3029645"/>
                    <a:gd name="connsiteY52" fmla="*/ 1912671 h 3949428"/>
                    <a:gd name="connsiteX53" fmla="*/ 1778843 w 3029645"/>
                    <a:gd name="connsiteY53" fmla="*/ 1875972 h 3949428"/>
                    <a:gd name="connsiteX54" fmla="*/ 1803308 w 3029645"/>
                    <a:gd name="connsiteY54" fmla="*/ 1796459 h 3949428"/>
                    <a:gd name="connsiteX55" fmla="*/ 1797192 w 3029645"/>
                    <a:gd name="connsiteY55" fmla="*/ 1738354 h 3949428"/>
                    <a:gd name="connsiteX56" fmla="*/ 1729912 w 3029645"/>
                    <a:gd name="connsiteY56" fmla="*/ 1738354 h 3949428"/>
                    <a:gd name="connsiteX57" fmla="*/ 1677922 w 3029645"/>
                    <a:gd name="connsiteY57" fmla="*/ 1701655 h 3949428"/>
                    <a:gd name="connsiteX58" fmla="*/ 1586177 w 3029645"/>
                    <a:gd name="connsiteY58" fmla="*/ 1689423 h 3949428"/>
                    <a:gd name="connsiteX59" fmla="*/ 1537246 w 3029645"/>
                    <a:gd name="connsiteY59" fmla="*/ 1729179 h 3949428"/>
                    <a:gd name="connsiteX60" fmla="*/ 1482198 w 3029645"/>
                    <a:gd name="connsiteY60" fmla="*/ 1744470 h 3949428"/>
                    <a:gd name="connsiteX61" fmla="*/ 1396569 w 3029645"/>
                    <a:gd name="connsiteY61" fmla="*/ 1707772 h 3949428"/>
                    <a:gd name="connsiteX62" fmla="*/ 1362928 w 3029645"/>
                    <a:gd name="connsiteY62" fmla="*/ 1661899 h 3949428"/>
                    <a:gd name="connsiteX63" fmla="*/ 1228368 w 3029645"/>
                    <a:gd name="connsiteY63" fmla="*/ 1759761 h 3949428"/>
                    <a:gd name="connsiteX64" fmla="*/ 1090749 w 3029645"/>
                    <a:gd name="connsiteY64" fmla="*/ 1768936 h 3949428"/>
                    <a:gd name="connsiteX65" fmla="*/ 1038760 w 3029645"/>
                    <a:gd name="connsiteY65" fmla="*/ 2007475 h 3949428"/>
                    <a:gd name="connsiteX66" fmla="*/ 763522 w 3029645"/>
                    <a:gd name="connsiteY66" fmla="*/ 2090046 h 3949428"/>
                    <a:gd name="connsiteX67" fmla="*/ 800221 w 3029645"/>
                    <a:gd name="connsiteY67" fmla="*/ 2135919 h 3949428"/>
                    <a:gd name="connsiteX68" fmla="*/ 699300 w 3029645"/>
                    <a:gd name="connsiteY68" fmla="*/ 2178734 h 3949428"/>
                    <a:gd name="connsiteX69" fmla="*/ 561682 w 3029645"/>
                    <a:gd name="connsiteY69" fmla="*/ 2123686 h 3949428"/>
                    <a:gd name="connsiteX70" fmla="*/ 531100 w 3029645"/>
                    <a:gd name="connsiteY70" fmla="*/ 2071697 h 3949428"/>
                    <a:gd name="connsiteX71" fmla="*/ 552507 w 3029645"/>
                    <a:gd name="connsiteY71" fmla="*/ 2038057 h 3949428"/>
                    <a:gd name="connsiteX72" fmla="*/ 405714 w 3029645"/>
                    <a:gd name="connsiteY72" fmla="*/ 2028882 h 3949428"/>
                    <a:gd name="connsiteX73" fmla="*/ 445470 w 3029645"/>
                    <a:gd name="connsiteY73" fmla="*/ 2145093 h 3949428"/>
                    <a:gd name="connsiteX74" fmla="*/ 454645 w 3029645"/>
                    <a:gd name="connsiteY74" fmla="*/ 2227665 h 3949428"/>
                    <a:gd name="connsiteX75" fmla="*/ 497460 w 3029645"/>
                    <a:gd name="connsiteY75" fmla="*/ 2328585 h 3949428"/>
                    <a:gd name="connsiteX76" fmla="*/ 469936 w 3029645"/>
                    <a:gd name="connsiteY76" fmla="*/ 2337760 h 3949428"/>
                    <a:gd name="connsiteX77" fmla="*/ 329259 w 3029645"/>
                    <a:gd name="connsiteY77" fmla="*/ 2288829 h 3949428"/>
                    <a:gd name="connsiteX78" fmla="*/ 72371 w 3029645"/>
                    <a:gd name="connsiteY78" fmla="*/ 2236839 h 3949428"/>
                    <a:gd name="connsiteX79" fmla="*/ 57082 w 3029645"/>
                    <a:gd name="connsiteY79" fmla="*/ 2432564 h 3949428"/>
                    <a:gd name="connsiteX80" fmla="*/ 3029645 w 3029645"/>
                    <a:gd name="connsiteY80" fmla="*/ 3949428 h 3949428"/>
                    <a:gd name="connsiteX0" fmla="*/ 3008237 w 3029645"/>
                    <a:gd name="connsiteY0" fmla="*/ 903467 h 3949428"/>
                    <a:gd name="connsiteX1" fmla="*/ 2934840 w 3029645"/>
                    <a:gd name="connsiteY1" fmla="*/ 872885 h 3949428"/>
                    <a:gd name="connsiteX2" fmla="*/ 2861444 w 3029645"/>
                    <a:gd name="connsiteY2" fmla="*/ 982980 h 3949428"/>
                    <a:gd name="connsiteX3" fmla="*/ 2757465 w 3029645"/>
                    <a:gd name="connsiteY3" fmla="*/ 1056376 h 3949428"/>
                    <a:gd name="connsiteX4" fmla="*/ 2662661 w 3029645"/>
                    <a:gd name="connsiteY4" fmla="*/ 1001329 h 3949428"/>
                    <a:gd name="connsiteX5" fmla="*/ 2729941 w 3029645"/>
                    <a:gd name="connsiteY5" fmla="*/ 921816 h 3949428"/>
                    <a:gd name="connsiteX6" fmla="*/ 2613730 w 3029645"/>
                    <a:gd name="connsiteY6" fmla="*/ 921816 h 3949428"/>
                    <a:gd name="connsiteX7" fmla="*/ 2534217 w 3029645"/>
                    <a:gd name="connsiteY7" fmla="*/ 903467 h 3949428"/>
                    <a:gd name="connsiteX8" fmla="*/ 2549508 w 3029645"/>
                    <a:gd name="connsiteY8" fmla="*/ 827012 h 3949428"/>
                    <a:gd name="connsiteX9" fmla="*/ 2488344 w 3029645"/>
                    <a:gd name="connsiteY9" fmla="*/ 771964 h 3949428"/>
                    <a:gd name="connsiteX10" fmla="*/ 2476111 w 3029645"/>
                    <a:gd name="connsiteY10" fmla="*/ 692451 h 3949428"/>
                    <a:gd name="connsiteX11" fmla="*/ 2506693 w 3029645"/>
                    <a:gd name="connsiteY11" fmla="*/ 600705 h 3949428"/>
                    <a:gd name="connsiteX12" fmla="*/ 2610672 w 3029645"/>
                    <a:gd name="connsiteY12" fmla="*/ 726091 h 3949428"/>
                    <a:gd name="connsiteX13" fmla="*/ 2684068 w 3029645"/>
                    <a:gd name="connsiteY13" fmla="*/ 695509 h 3949428"/>
                    <a:gd name="connsiteX14" fmla="*/ 2656545 w 3029645"/>
                    <a:gd name="connsiteY14" fmla="*/ 591531 h 3949428"/>
                    <a:gd name="connsiteX15" fmla="*/ 2546450 w 3029645"/>
                    <a:gd name="connsiteY15" fmla="*/ 533425 h 3949428"/>
                    <a:gd name="connsiteX16" fmla="*/ 2586206 w 3029645"/>
                    <a:gd name="connsiteY16" fmla="*/ 404981 h 3949428"/>
                    <a:gd name="connsiteX17" fmla="*/ 2629021 w 3029645"/>
                    <a:gd name="connsiteY17" fmla="*/ 435563 h 3949428"/>
                    <a:gd name="connsiteX18" fmla="*/ 2681010 w 3029645"/>
                    <a:gd name="connsiteY18" fmla="*/ 325468 h 3949428"/>
                    <a:gd name="connsiteX19" fmla="*/ 2610672 w 3029645"/>
                    <a:gd name="connsiteY19" fmla="*/ 322410 h 3949428"/>
                    <a:gd name="connsiteX20" fmla="*/ 2561741 w 3029645"/>
                    <a:gd name="connsiteY20" fmla="*/ 224548 h 3949428"/>
                    <a:gd name="connsiteX21" fmla="*/ 2616788 w 3029645"/>
                    <a:gd name="connsiteY21" fmla="*/ 141976 h 3949428"/>
                    <a:gd name="connsiteX22" fmla="*/ 2613730 w 3029645"/>
                    <a:gd name="connsiteY22" fmla="*/ 1299 h 3949428"/>
                    <a:gd name="connsiteX23" fmla="*/ 2506693 w 3029645"/>
                    <a:gd name="connsiteY23" fmla="*/ 77754 h 3949428"/>
                    <a:gd name="connsiteX24" fmla="*/ 2433296 w 3029645"/>
                    <a:gd name="connsiteY24" fmla="*/ 175617 h 3949428"/>
                    <a:gd name="connsiteX25" fmla="*/ 2289561 w 3029645"/>
                    <a:gd name="connsiteY25" fmla="*/ 190907 h 3949428"/>
                    <a:gd name="connsiteX26" fmla="*/ 2255921 w 3029645"/>
                    <a:gd name="connsiteY26" fmla="*/ 352992 h 3949428"/>
                    <a:gd name="connsiteX27" fmla="*/ 2289561 w 3029645"/>
                    <a:gd name="connsiteY27" fmla="*/ 487552 h 3949428"/>
                    <a:gd name="connsiteX28" fmla="*/ 2231456 w 3029645"/>
                    <a:gd name="connsiteY28" fmla="*/ 573182 h 3949428"/>
                    <a:gd name="connsiteX29" fmla="*/ 2326260 w 3029645"/>
                    <a:gd name="connsiteY29" fmla="*/ 628229 h 3949428"/>
                    <a:gd name="connsiteX30" fmla="*/ 2344609 w 3029645"/>
                    <a:gd name="connsiteY30" fmla="*/ 830070 h 3949428"/>
                    <a:gd name="connsiteX31" fmla="*/ 2390482 w 3029645"/>
                    <a:gd name="connsiteY31" fmla="*/ 900408 h 3949428"/>
                    <a:gd name="connsiteX32" fmla="*/ 2375191 w 3029645"/>
                    <a:gd name="connsiteY32" fmla="*/ 1004387 h 3949428"/>
                    <a:gd name="connsiteX33" fmla="*/ 2295678 w 3029645"/>
                    <a:gd name="connsiteY33" fmla="*/ 1071667 h 3949428"/>
                    <a:gd name="connsiteX34" fmla="*/ 2298736 w 3029645"/>
                    <a:gd name="connsiteY34" fmla="*/ 1175646 h 3949428"/>
                    <a:gd name="connsiteX35" fmla="*/ 2258979 w 3029645"/>
                    <a:gd name="connsiteY35" fmla="*/ 1197053 h 3949428"/>
                    <a:gd name="connsiteX36" fmla="*/ 2219223 w 3029645"/>
                    <a:gd name="connsiteY36" fmla="*/ 1093075 h 3949428"/>
                    <a:gd name="connsiteX37" fmla="*/ 2106070 w 3029645"/>
                    <a:gd name="connsiteY37" fmla="*/ 1093075 h 3949428"/>
                    <a:gd name="connsiteX38" fmla="*/ 2047964 w 3029645"/>
                    <a:gd name="connsiteY38" fmla="*/ 1163413 h 3949428"/>
                    <a:gd name="connsiteX39" fmla="*/ 2090779 w 3029645"/>
                    <a:gd name="connsiteY39" fmla="*/ 1239868 h 3949428"/>
                    <a:gd name="connsiteX40" fmla="*/ 2035731 w 3029645"/>
                    <a:gd name="connsiteY40" fmla="*/ 1389720 h 3949428"/>
                    <a:gd name="connsiteX41" fmla="*/ 1992916 w 3029645"/>
                    <a:gd name="connsiteY41" fmla="*/ 1398894 h 3949428"/>
                    <a:gd name="connsiteX42" fmla="*/ 1986800 w 3029645"/>
                    <a:gd name="connsiteY42" fmla="*/ 1426418 h 3949428"/>
                    <a:gd name="connsiteX43" fmla="*/ 2054080 w 3029645"/>
                    <a:gd name="connsiteY43" fmla="*/ 1450883 h 3949428"/>
                    <a:gd name="connsiteX44" fmla="*/ 2032673 w 3029645"/>
                    <a:gd name="connsiteY44" fmla="*/ 1505931 h 3949428"/>
                    <a:gd name="connsiteX45" fmla="*/ 1999033 w 3029645"/>
                    <a:gd name="connsiteY45" fmla="*/ 1560978 h 3949428"/>
                    <a:gd name="connsiteX46" fmla="*/ 1940927 w 3029645"/>
                    <a:gd name="connsiteY46" fmla="*/ 1603793 h 3949428"/>
                    <a:gd name="connsiteX47" fmla="*/ 1879763 w 3029645"/>
                    <a:gd name="connsiteY47" fmla="*/ 1600735 h 3949428"/>
                    <a:gd name="connsiteX48" fmla="*/ 1882821 w 3029645"/>
                    <a:gd name="connsiteY48" fmla="*/ 1652724 h 3949428"/>
                    <a:gd name="connsiteX49" fmla="*/ 1891996 w 3029645"/>
                    <a:gd name="connsiteY49" fmla="*/ 1738354 h 3949428"/>
                    <a:gd name="connsiteX50" fmla="*/ 1843065 w 3029645"/>
                    <a:gd name="connsiteY50" fmla="*/ 1784227 h 3949428"/>
                    <a:gd name="connsiteX51" fmla="*/ 1858356 w 3029645"/>
                    <a:gd name="connsiteY51" fmla="*/ 1854565 h 3949428"/>
                    <a:gd name="connsiteX52" fmla="*/ 1858356 w 3029645"/>
                    <a:gd name="connsiteY52" fmla="*/ 1912671 h 3949428"/>
                    <a:gd name="connsiteX53" fmla="*/ 1778843 w 3029645"/>
                    <a:gd name="connsiteY53" fmla="*/ 1875972 h 3949428"/>
                    <a:gd name="connsiteX54" fmla="*/ 1803308 w 3029645"/>
                    <a:gd name="connsiteY54" fmla="*/ 1796459 h 3949428"/>
                    <a:gd name="connsiteX55" fmla="*/ 1797192 w 3029645"/>
                    <a:gd name="connsiteY55" fmla="*/ 1738354 h 3949428"/>
                    <a:gd name="connsiteX56" fmla="*/ 1729912 w 3029645"/>
                    <a:gd name="connsiteY56" fmla="*/ 1738354 h 3949428"/>
                    <a:gd name="connsiteX57" fmla="*/ 1677922 w 3029645"/>
                    <a:gd name="connsiteY57" fmla="*/ 1701655 h 3949428"/>
                    <a:gd name="connsiteX58" fmla="*/ 1586177 w 3029645"/>
                    <a:gd name="connsiteY58" fmla="*/ 1689423 h 3949428"/>
                    <a:gd name="connsiteX59" fmla="*/ 1537246 w 3029645"/>
                    <a:gd name="connsiteY59" fmla="*/ 1729179 h 3949428"/>
                    <a:gd name="connsiteX60" fmla="*/ 1482198 w 3029645"/>
                    <a:gd name="connsiteY60" fmla="*/ 1744470 h 3949428"/>
                    <a:gd name="connsiteX61" fmla="*/ 1396569 w 3029645"/>
                    <a:gd name="connsiteY61" fmla="*/ 1707772 h 3949428"/>
                    <a:gd name="connsiteX62" fmla="*/ 1362928 w 3029645"/>
                    <a:gd name="connsiteY62" fmla="*/ 1661899 h 3949428"/>
                    <a:gd name="connsiteX63" fmla="*/ 1228368 w 3029645"/>
                    <a:gd name="connsiteY63" fmla="*/ 1759761 h 3949428"/>
                    <a:gd name="connsiteX64" fmla="*/ 1090749 w 3029645"/>
                    <a:gd name="connsiteY64" fmla="*/ 1768936 h 3949428"/>
                    <a:gd name="connsiteX65" fmla="*/ 1038760 w 3029645"/>
                    <a:gd name="connsiteY65" fmla="*/ 2007475 h 3949428"/>
                    <a:gd name="connsiteX66" fmla="*/ 763522 w 3029645"/>
                    <a:gd name="connsiteY66" fmla="*/ 2090046 h 3949428"/>
                    <a:gd name="connsiteX67" fmla="*/ 800221 w 3029645"/>
                    <a:gd name="connsiteY67" fmla="*/ 2135919 h 3949428"/>
                    <a:gd name="connsiteX68" fmla="*/ 699300 w 3029645"/>
                    <a:gd name="connsiteY68" fmla="*/ 2178734 h 3949428"/>
                    <a:gd name="connsiteX69" fmla="*/ 561682 w 3029645"/>
                    <a:gd name="connsiteY69" fmla="*/ 2123686 h 3949428"/>
                    <a:gd name="connsiteX70" fmla="*/ 531100 w 3029645"/>
                    <a:gd name="connsiteY70" fmla="*/ 2071697 h 3949428"/>
                    <a:gd name="connsiteX71" fmla="*/ 552507 w 3029645"/>
                    <a:gd name="connsiteY71" fmla="*/ 2038057 h 3949428"/>
                    <a:gd name="connsiteX72" fmla="*/ 405714 w 3029645"/>
                    <a:gd name="connsiteY72" fmla="*/ 2028882 h 3949428"/>
                    <a:gd name="connsiteX73" fmla="*/ 445470 w 3029645"/>
                    <a:gd name="connsiteY73" fmla="*/ 2145093 h 3949428"/>
                    <a:gd name="connsiteX74" fmla="*/ 454645 w 3029645"/>
                    <a:gd name="connsiteY74" fmla="*/ 2227665 h 3949428"/>
                    <a:gd name="connsiteX75" fmla="*/ 497460 w 3029645"/>
                    <a:gd name="connsiteY75" fmla="*/ 2328585 h 3949428"/>
                    <a:gd name="connsiteX76" fmla="*/ 469936 w 3029645"/>
                    <a:gd name="connsiteY76" fmla="*/ 2337760 h 3949428"/>
                    <a:gd name="connsiteX77" fmla="*/ 329259 w 3029645"/>
                    <a:gd name="connsiteY77" fmla="*/ 2288829 h 3949428"/>
                    <a:gd name="connsiteX78" fmla="*/ 72371 w 3029645"/>
                    <a:gd name="connsiteY78" fmla="*/ 2236839 h 3949428"/>
                    <a:gd name="connsiteX79" fmla="*/ 57082 w 3029645"/>
                    <a:gd name="connsiteY79" fmla="*/ 2432564 h 3949428"/>
                    <a:gd name="connsiteX80" fmla="*/ 3029645 w 3029645"/>
                    <a:gd name="connsiteY80" fmla="*/ 3949428 h 3949428"/>
                    <a:gd name="connsiteX0" fmla="*/ 3181350 w 3202758"/>
                    <a:gd name="connsiteY0" fmla="*/ 903467 h 3949428"/>
                    <a:gd name="connsiteX1" fmla="*/ 3107953 w 3202758"/>
                    <a:gd name="connsiteY1" fmla="*/ 872885 h 3949428"/>
                    <a:gd name="connsiteX2" fmla="*/ 3034557 w 3202758"/>
                    <a:gd name="connsiteY2" fmla="*/ 982980 h 3949428"/>
                    <a:gd name="connsiteX3" fmla="*/ 2930578 w 3202758"/>
                    <a:gd name="connsiteY3" fmla="*/ 1056376 h 3949428"/>
                    <a:gd name="connsiteX4" fmla="*/ 2835774 w 3202758"/>
                    <a:gd name="connsiteY4" fmla="*/ 1001329 h 3949428"/>
                    <a:gd name="connsiteX5" fmla="*/ 2903054 w 3202758"/>
                    <a:gd name="connsiteY5" fmla="*/ 921816 h 3949428"/>
                    <a:gd name="connsiteX6" fmla="*/ 2786843 w 3202758"/>
                    <a:gd name="connsiteY6" fmla="*/ 921816 h 3949428"/>
                    <a:gd name="connsiteX7" fmla="*/ 2707330 w 3202758"/>
                    <a:gd name="connsiteY7" fmla="*/ 903467 h 3949428"/>
                    <a:gd name="connsiteX8" fmla="*/ 2722621 w 3202758"/>
                    <a:gd name="connsiteY8" fmla="*/ 827012 h 3949428"/>
                    <a:gd name="connsiteX9" fmla="*/ 2661457 w 3202758"/>
                    <a:gd name="connsiteY9" fmla="*/ 771964 h 3949428"/>
                    <a:gd name="connsiteX10" fmla="*/ 2649224 w 3202758"/>
                    <a:gd name="connsiteY10" fmla="*/ 692451 h 3949428"/>
                    <a:gd name="connsiteX11" fmla="*/ 2679806 w 3202758"/>
                    <a:gd name="connsiteY11" fmla="*/ 600705 h 3949428"/>
                    <a:gd name="connsiteX12" fmla="*/ 2783785 w 3202758"/>
                    <a:gd name="connsiteY12" fmla="*/ 726091 h 3949428"/>
                    <a:gd name="connsiteX13" fmla="*/ 2857181 w 3202758"/>
                    <a:gd name="connsiteY13" fmla="*/ 695509 h 3949428"/>
                    <a:gd name="connsiteX14" fmla="*/ 2829658 w 3202758"/>
                    <a:gd name="connsiteY14" fmla="*/ 591531 h 3949428"/>
                    <a:gd name="connsiteX15" fmla="*/ 2719563 w 3202758"/>
                    <a:gd name="connsiteY15" fmla="*/ 533425 h 3949428"/>
                    <a:gd name="connsiteX16" fmla="*/ 2759319 w 3202758"/>
                    <a:gd name="connsiteY16" fmla="*/ 404981 h 3949428"/>
                    <a:gd name="connsiteX17" fmla="*/ 2802134 w 3202758"/>
                    <a:gd name="connsiteY17" fmla="*/ 435563 h 3949428"/>
                    <a:gd name="connsiteX18" fmla="*/ 2854123 w 3202758"/>
                    <a:gd name="connsiteY18" fmla="*/ 325468 h 3949428"/>
                    <a:gd name="connsiteX19" fmla="*/ 2783785 w 3202758"/>
                    <a:gd name="connsiteY19" fmla="*/ 322410 h 3949428"/>
                    <a:gd name="connsiteX20" fmla="*/ 2734854 w 3202758"/>
                    <a:gd name="connsiteY20" fmla="*/ 224548 h 3949428"/>
                    <a:gd name="connsiteX21" fmla="*/ 2789901 w 3202758"/>
                    <a:gd name="connsiteY21" fmla="*/ 141976 h 3949428"/>
                    <a:gd name="connsiteX22" fmla="*/ 2786843 w 3202758"/>
                    <a:gd name="connsiteY22" fmla="*/ 1299 h 3949428"/>
                    <a:gd name="connsiteX23" fmla="*/ 2679806 w 3202758"/>
                    <a:gd name="connsiteY23" fmla="*/ 77754 h 3949428"/>
                    <a:gd name="connsiteX24" fmla="*/ 2606409 w 3202758"/>
                    <a:gd name="connsiteY24" fmla="*/ 175617 h 3949428"/>
                    <a:gd name="connsiteX25" fmla="*/ 2462674 w 3202758"/>
                    <a:gd name="connsiteY25" fmla="*/ 190907 h 3949428"/>
                    <a:gd name="connsiteX26" fmla="*/ 2429034 w 3202758"/>
                    <a:gd name="connsiteY26" fmla="*/ 352992 h 3949428"/>
                    <a:gd name="connsiteX27" fmla="*/ 2462674 w 3202758"/>
                    <a:gd name="connsiteY27" fmla="*/ 487552 h 3949428"/>
                    <a:gd name="connsiteX28" fmla="*/ 2404569 w 3202758"/>
                    <a:gd name="connsiteY28" fmla="*/ 573182 h 3949428"/>
                    <a:gd name="connsiteX29" fmla="*/ 2499373 w 3202758"/>
                    <a:gd name="connsiteY29" fmla="*/ 628229 h 3949428"/>
                    <a:gd name="connsiteX30" fmla="*/ 2517722 w 3202758"/>
                    <a:gd name="connsiteY30" fmla="*/ 830070 h 3949428"/>
                    <a:gd name="connsiteX31" fmla="*/ 2563595 w 3202758"/>
                    <a:gd name="connsiteY31" fmla="*/ 900408 h 3949428"/>
                    <a:gd name="connsiteX32" fmla="*/ 2548304 w 3202758"/>
                    <a:gd name="connsiteY32" fmla="*/ 1004387 h 3949428"/>
                    <a:gd name="connsiteX33" fmla="*/ 2468791 w 3202758"/>
                    <a:gd name="connsiteY33" fmla="*/ 1071667 h 3949428"/>
                    <a:gd name="connsiteX34" fmla="*/ 2471849 w 3202758"/>
                    <a:gd name="connsiteY34" fmla="*/ 1175646 h 3949428"/>
                    <a:gd name="connsiteX35" fmla="*/ 2432092 w 3202758"/>
                    <a:gd name="connsiteY35" fmla="*/ 1197053 h 3949428"/>
                    <a:gd name="connsiteX36" fmla="*/ 2392336 w 3202758"/>
                    <a:gd name="connsiteY36" fmla="*/ 1093075 h 3949428"/>
                    <a:gd name="connsiteX37" fmla="*/ 2279183 w 3202758"/>
                    <a:gd name="connsiteY37" fmla="*/ 1093075 h 3949428"/>
                    <a:gd name="connsiteX38" fmla="*/ 2221077 w 3202758"/>
                    <a:gd name="connsiteY38" fmla="*/ 1163413 h 3949428"/>
                    <a:gd name="connsiteX39" fmla="*/ 2263892 w 3202758"/>
                    <a:gd name="connsiteY39" fmla="*/ 1239868 h 3949428"/>
                    <a:gd name="connsiteX40" fmla="*/ 2208844 w 3202758"/>
                    <a:gd name="connsiteY40" fmla="*/ 1389720 h 3949428"/>
                    <a:gd name="connsiteX41" fmla="*/ 2166029 w 3202758"/>
                    <a:gd name="connsiteY41" fmla="*/ 1398894 h 3949428"/>
                    <a:gd name="connsiteX42" fmla="*/ 2159913 w 3202758"/>
                    <a:gd name="connsiteY42" fmla="*/ 1426418 h 3949428"/>
                    <a:gd name="connsiteX43" fmla="*/ 2227193 w 3202758"/>
                    <a:gd name="connsiteY43" fmla="*/ 1450883 h 3949428"/>
                    <a:gd name="connsiteX44" fmla="*/ 2205786 w 3202758"/>
                    <a:gd name="connsiteY44" fmla="*/ 1505931 h 3949428"/>
                    <a:gd name="connsiteX45" fmla="*/ 2172146 w 3202758"/>
                    <a:gd name="connsiteY45" fmla="*/ 1560978 h 3949428"/>
                    <a:gd name="connsiteX46" fmla="*/ 2114040 w 3202758"/>
                    <a:gd name="connsiteY46" fmla="*/ 1603793 h 3949428"/>
                    <a:gd name="connsiteX47" fmla="*/ 2052876 w 3202758"/>
                    <a:gd name="connsiteY47" fmla="*/ 1600735 h 3949428"/>
                    <a:gd name="connsiteX48" fmla="*/ 2055934 w 3202758"/>
                    <a:gd name="connsiteY48" fmla="*/ 1652724 h 3949428"/>
                    <a:gd name="connsiteX49" fmla="*/ 2065109 w 3202758"/>
                    <a:gd name="connsiteY49" fmla="*/ 1738354 h 3949428"/>
                    <a:gd name="connsiteX50" fmla="*/ 2016178 w 3202758"/>
                    <a:gd name="connsiteY50" fmla="*/ 1784227 h 3949428"/>
                    <a:gd name="connsiteX51" fmla="*/ 2031469 w 3202758"/>
                    <a:gd name="connsiteY51" fmla="*/ 1854565 h 3949428"/>
                    <a:gd name="connsiteX52" fmla="*/ 2031469 w 3202758"/>
                    <a:gd name="connsiteY52" fmla="*/ 1912671 h 3949428"/>
                    <a:gd name="connsiteX53" fmla="*/ 1951956 w 3202758"/>
                    <a:gd name="connsiteY53" fmla="*/ 1875972 h 3949428"/>
                    <a:gd name="connsiteX54" fmla="*/ 1976421 w 3202758"/>
                    <a:gd name="connsiteY54" fmla="*/ 1796459 h 3949428"/>
                    <a:gd name="connsiteX55" fmla="*/ 1970305 w 3202758"/>
                    <a:gd name="connsiteY55" fmla="*/ 1738354 h 3949428"/>
                    <a:gd name="connsiteX56" fmla="*/ 1903025 w 3202758"/>
                    <a:gd name="connsiteY56" fmla="*/ 1738354 h 3949428"/>
                    <a:gd name="connsiteX57" fmla="*/ 1851035 w 3202758"/>
                    <a:gd name="connsiteY57" fmla="*/ 1701655 h 3949428"/>
                    <a:gd name="connsiteX58" fmla="*/ 1759290 w 3202758"/>
                    <a:gd name="connsiteY58" fmla="*/ 1689423 h 3949428"/>
                    <a:gd name="connsiteX59" fmla="*/ 1710359 w 3202758"/>
                    <a:gd name="connsiteY59" fmla="*/ 1729179 h 3949428"/>
                    <a:gd name="connsiteX60" fmla="*/ 1655311 w 3202758"/>
                    <a:gd name="connsiteY60" fmla="*/ 1744470 h 3949428"/>
                    <a:gd name="connsiteX61" fmla="*/ 1569682 w 3202758"/>
                    <a:gd name="connsiteY61" fmla="*/ 1707772 h 3949428"/>
                    <a:gd name="connsiteX62" fmla="*/ 1536041 w 3202758"/>
                    <a:gd name="connsiteY62" fmla="*/ 1661899 h 3949428"/>
                    <a:gd name="connsiteX63" fmla="*/ 1401481 w 3202758"/>
                    <a:gd name="connsiteY63" fmla="*/ 1759761 h 3949428"/>
                    <a:gd name="connsiteX64" fmla="*/ 1263862 w 3202758"/>
                    <a:gd name="connsiteY64" fmla="*/ 1768936 h 3949428"/>
                    <a:gd name="connsiteX65" fmla="*/ 1211873 w 3202758"/>
                    <a:gd name="connsiteY65" fmla="*/ 2007475 h 3949428"/>
                    <a:gd name="connsiteX66" fmla="*/ 936635 w 3202758"/>
                    <a:gd name="connsiteY66" fmla="*/ 2090046 h 3949428"/>
                    <a:gd name="connsiteX67" fmla="*/ 973334 w 3202758"/>
                    <a:gd name="connsiteY67" fmla="*/ 2135919 h 3949428"/>
                    <a:gd name="connsiteX68" fmla="*/ 872413 w 3202758"/>
                    <a:gd name="connsiteY68" fmla="*/ 2178734 h 3949428"/>
                    <a:gd name="connsiteX69" fmla="*/ 734795 w 3202758"/>
                    <a:gd name="connsiteY69" fmla="*/ 2123686 h 3949428"/>
                    <a:gd name="connsiteX70" fmla="*/ 704213 w 3202758"/>
                    <a:gd name="connsiteY70" fmla="*/ 2071697 h 3949428"/>
                    <a:gd name="connsiteX71" fmla="*/ 725620 w 3202758"/>
                    <a:gd name="connsiteY71" fmla="*/ 2038057 h 3949428"/>
                    <a:gd name="connsiteX72" fmla="*/ 578827 w 3202758"/>
                    <a:gd name="connsiteY72" fmla="*/ 2028882 h 3949428"/>
                    <a:gd name="connsiteX73" fmla="*/ 618583 w 3202758"/>
                    <a:gd name="connsiteY73" fmla="*/ 2145093 h 3949428"/>
                    <a:gd name="connsiteX74" fmla="*/ 627758 w 3202758"/>
                    <a:gd name="connsiteY74" fmla="*/ 2227665 h 3949428"/>
                    <a:gd name="connsiteX75" fmla="*/ 670573 w 3202758"/>
                    <a:gd name="connsiteY75" fmla="*/ 2328585 h 3949428"/>
                    <a:gd name="connsiteX76" fmla="*/ 643049 w 3202758"/>
                    <a:gd name="connsiteY76" fmla="*/ 2337760 h 3949428"/>
                    <a:gd name="connsiteX77" fmla="*/ 502372 w 3202758"/>
                    <a:gd name="connsiteY77" fmla="*/ 2288829 h 3949428"/>
                    <a:gd name="connsiteX78" fmla="*/ 245484 w 3202758"/>
                    <a:gd name="connsiteY78" fmla="*/ 2236839 h 3949428"/>
                    <a:gd name="connsiteX79" fmla="*/ 202672 w 3202758"/>
                    <a:gd name="connsiteY79" fmla="*/ 2273538 h 3949428"/>
                    <a:gd name="connsiteX80" fmla="*/ 230195 w 3202758"/>
                    <a:gd name="connsiteY80" fmla="*/ 2432564 h 3949428"/>
                    <a:gd name="connsiteX81" fmla="*/ 3202758 w 3202758"/>
                    <a:gd name="connsiteY81" fmla="*/ 3949428 h 3949428"/>
                    <a:gd name="connsiteX0" fmla="*/ 3209500 w 3230908"/>
                    <a:gd name="connsiteY0" fmla="*/ 903467 h 3949428"/>
                    <a:gd name="connsiteX1" fmla="*/ 3136103 w 3230908"/>
                    <a:gd name="connsiteY1" fmla="*/ 872885 h 3949428"/>
                    <a:gd name="connsiteX2" fmla="*/ 3062707 w 3230908"/>
                    <a:gd name="connsiteY2" fmla="*/ 982980 h 3949428"/>
                    <a:gd name="connsiteX3" fmla="*/ 2958728 w 3230908"/>
                    <a:gd name="connsiteY3" fmla="*/ 1056376 h 3949428"/>
                    <a:gd name="connsiteX4" fmla="*/ 2863924 w 3230908"/>
                    <a:gd name="connsiteY4" fmla="*/ 1001329 h 3949428"/>
                    <a:gd name="connsiteX5" fmla="*/ 2931204 w 3230908"/>
                    <a:gd name="connsiteY5" fmla="*/ 921816 h 3949428"/>
                    <a:gd name="connsiteX6" fmla="*/ 2814993 w 3230908"/>
                    <a:gd name="connsiteY6" fmla="*/ 921816 h 3949428"/>
                    <a:gd name="connsiteX7" fmla="*/ 2735480 w 3230908"/>
                    <a:gd name="connsiteY7" fmla="*/ 903467 h 3949428"/>
                    <a:gd name="connsiteX8" fmla="*/ 2750771 w 3230908"/>
                    <a:gd name="connsiteY8" fmla="*/ 827012 h 3949428"/>
                    <a:gd name="connsiteX9" fmla="*/ 2689607 w 3230908"/>
                    <a:gd name="connsiteY9" fmla="*/ 771964 h 3949428"/>
                    <a:gd name="connsiteX10" fmla="*/ 2677374 w 3230908"/>
                    <a:gd name="connsiteY10" fmla="*/ 692451 h 3949428"/>
                    <a:gd name="connsiteX11" fmla="*/ 2707956 w 3230908"/>
                    <a:gd name="connsiteY11" fmla="*/ 600705 h 3949428"/>
                    <a:gd name="connsiteX12" fmla="*/ 2811935 w 3230908"/>
                    <a:gd name="connsiteY12" fmla="*/ 726091 h 3949428"/>
                    <a:gd name="connsiteX13" fmla="*/ 2885331 w 3230908"/>
                    <a:gd name="connsiteY13" fmla="*/ 695509 h 3949428"/>
                    <a:gd name="connsiteX14" fmla="*/ 2857808 w 3230908"/>
                    <a:gd name="connsiteY14" fmla="*/ 591531 h 3949428"/>
                    <a:gd name="connsiteX15" fmla="*/ 2747713 w 3230908"/>
                    <a:gd name="connsiteY15" fmla="*/ 533425 h 3949428"/>
                    <a:gd name="connsiteX16" fmla="*/ 2787469 w 3230908"/>
                    <a:gd name="connsiteY16" fmla="*/ 404981 h 3949428"/>
                    <a:gd name="connsiteX17" fmla="*/ 2830284 w 3230908"/>
                    <a:gd name="connsiteY17" fmla="*/ 435563 h 3949428"/>
                    <a:gd name="connsiteX18" fmla="*/ 2882273 w 3230908"/>
                    <a:gd name="connsiteY18" fmla="*/ 325468 h 3949428"/>
                    <a:gd name="connsiteX19" fmla="*/ 2811935 w 3230908"/>
                    <a:gd name="connsiteY19" fmla="*/ 322410 h 3949428"/>
                    <a:gd name="connsiteX20" fmla="*/ 2763004 w 3230908"/>
                    <a:gd name="connsiteY20" fmla="*/ 224548 h 3949428"/>
                    <a:gd name="connsiteX21" fmla="*/ 2818051 w 3230908"/>
                    <a:gd name="connsiteY21" fmla="*/ 141976 h 3949428"/>
                    <a:gd name="connsiteX22" fmla="*/ 2814993 w 3230908"/>
                    <a:gd name="connsiteY22" fmla="*/ 1299 h 3949428"/>
                    <a:gd name="connsiteX23" fmla="*/ 2707956 w 3230908"/>
                    <a:gd name="connsiteY23" fmla="*/ 77754 h 3949428"/>
                    <a:gd name="connsiteX24" fmla="*/ 2634559 w 3230908"/>
                    <a:gd name="connsiteY24" fmla="*/ 175617 h 3949428"/>
                    <a:gd name="connsiteX25" fmla="*/ 2490824 w 3230908"/>
                    <a:gd name="connsiteY25" fmla="*/ 190907 h 3949428"/>
                    <a:gd name="connsiteX26" fmla="*/ 2457184 w 3230908"/>
                    <a:gd name="connsiteY26" fmla="*/ 352992 h 3949428"/>
                    <a:gd name="connsiteX27" fmla="*/ 2490824 w 3230908"/>
                    <a:gd name="connsiteY27" fmla="*/ 487552 h 3949428"/>
                    <a:gd name="connsiteX28" fmla="*/ 2432719 w 3230908"/>
                    <a:gd name="connsiteY28" fmla="*/ 573182 h 3949428"/>
                    <a:gd name="connsiteX29" fmla="*/ 2527523 w 3230908"/>
                    <a:gd name="connsiteY29" fmla="*/ 628229 h 3949428"/>
                    <a:gd name="connsiteX30" fmla="*/ 2545872 w 3230908"/>
                    <a:gd name="connsiteY30" fmla="*/ 830070 h 3949428"/>
                    <a:gd name="connsiteX31" fmla="*/ 2591745 w 3230908"/>
                    <a:gd name="connsiteY31" fmla="*/ 900408 h 3949428"/>
                    <a:gd name="connsiteX32" fmla="*/ 2576454 w 3230908"/>
                    <a:gd name="connsiteY32" fmla="*/ 1004387 h 3949428"/>
                    <a:gd name="connsiteX33" fmla="*/ 2496941 w 3230908"/>
                    <a:gd name="connsiteY33" fmla="*/ 1071667 h 3949428"/>
                    <a:gd name="connsiteX34" fmla="*/ 2499999 w 3230908"/>
                    <a:gd name="connsiteY34" fmla="*/ 1175646 h 3949428"/>
                    <a:gd name="connsiteX35" fmla="*/ 2460242 w 3230908"/>
                    <a:gd name="connsiteY35" fmla="*/ 1197053 h 3949428"/>
                    <a:gd name="connsiteX36" fmla="*/ 2420486 w 3230908"/>
                    <a:gd name="connsiteY36" fmla="*/ 1093075 h 3949428"/>
                    <a:gd name="connsiteX37" fmla="*/ 2307333 w 3230908"/>
                    <a:gd name="connsiteY37" fmla="*/ 1093075 h 3949428"/>
                    <a:gd name="connsiteX38" fmla="*/ 2249227 w 3230908"/>
                    <a:gd name="connsiteY38" fmla="*/ 1163413 h 3949428"/>
                    <a:gd name="connsiteX39" fmla="*/ 2292042 w 3230908"/>
                    <a:gd name="connsiteY39" fmla="*/ 1239868 h 3949428"/>
                    <a:gd name="connsiteX40" fmla="*/ 2236994 w 3230908"/>
                    <a:gd name="connsiteY40" fmla="*/ 1389720 h 3949428"/>
                    <a:gd name="connsiteX41" fmla="*/ 2194179 w 3230908"/>
                    <a:gd name="connsiteY41" fmla="*/ 1398894 h 3949428"/>
                    <a:gd name="connsiteX42" fmla="*/ 2188063 w 3230908"/>
                    <a:gd name="connsiteY42" fmla="*/ 1426418 h 3949428"/>
                    <a:gd name="connsiteX43" fmla="*/ 2255343 w 3230908"/>
                    <a:gd name="connsiteY43" fmla="*/ 1450883 h 3949428"/>
                    <a:gd name="connsiteX44" fmla="*/ 2233936 w 3230908"/>
                    <a:gd name="connsiteY44" fmla="*/ 1505931 h 3949428"/>
                    <a:gd name="connsiteX45" fmla="*/ 2200296 w 3230908"/>
                    <a:gd name="connsiteY45" fmla="*/ 1560978 h 3949428"/>
                    <a:gd name="connsiteX46" fmla="*/ 2142190 w 3230908"/>
                    <a:gd name="connsiteY46" fmla="*/ 1603793 h 3949428"/>
                    <a:gd name="connsiteX47" fmla="*/ 2081026 w 3230908"/>
                    <a:gd name="connsiteY47" fmla="*/ 1600735 h 3949428"/>
                    <a:gd name="connsiteX48" fmla="*/ 2084084 w 3230908"/>
                    <a:gd name="connsiteY48" fmla="*/ 1652724 h 3949428"/>
                    <a:gd name="connsiteX49" fmla="*/ 2093259 w 3230908"/>
                    <a:gd name="connsiteY49" fmla="*/ 1738354 h 3949428"/>
                    <a:gd name="connsiteX50" fmla="*/ 2044328 w 3230908"/>
                    <a:gd name="connsiteY50" fmla="*/ 1784227 h 3949428"/>
                    <a:gd name="connsiteX51" fmla="*/ 2059619 w 3230908"/>
                    <a:gd name="connsiteY51" fmla="*/ 1854565 h 3949428"/>
                    <a:gd name="connsiteX52" fmla="*/ 2059619 w 3230908"/>
                    <a:gd name="connsiteY52" fmla="*/ 1912671 h 3949428"/>
                    <a:gd name="connsiteX53" fmla="*/ 1980106 w 3230908"/>
                    <a:gd name="connsiteY53" fmla="*/ 1875972 h 3949428"/>
                    <a:gd name="connsiteX54" fmla="*/ 2004571 w 3230908"/>
                    <a:gd name="connsiteY54" fmla="*/ 1796459 h 3949428"/>
                    <a:gd name="connsiteX55" fmla="*/ 1998455 w 3230908"/>
                    <a:gd name="connsiteY55" fmla="*/ 1738354 h 3949428"/>
                    <a:gd name="connsiteX56" fmla="*/ 1931175 w 3230908"/>
                    <a:gd name="connsiteY56" fmla="*/ 1738354 h 3949428"/>
                    <a:gd name="connsiteX57" fmla="*/ 1879185 w 3230908"/>
                    <a:gd name="connsiteY57" fmla="*/ 1701655 h 3949428"/>
                    <a:gd name="connsiteX58" fmla="*/ 1787440 w 3230908"/>
                    <a:gd name="connsiteY58" fmla="*/ 1689423 h 3949428"/>
                    <a:gd name="connsiteX59" fmla="*/ 1738509 w 3230908"/>
                    <a:gd name="connsiteY59" fmla="*/ 1729179 h 3949428"/>
                    <a:gd name="connsiteX60" fmla="*/ 1683461 w 3230908"/>
                    <a:gd name="connsiteY60" fmla="*/ 1744470 h 3949428"/>
                    <a:gd name="connsiteX61" fmla="*/ 1597832 w 3230908"/>
                    <a:gd name="connsiteY61" fmla="*/ 1707772 h 3949428"/>
                    <a:gd name="connsiteX62" fmla="*/ 1564191 w 3230908"/>
                    <a:gd name="connsiteY62" fmla="*/ 1661899 h 3949428"/>
                    <a:gd name="connsiteX63" fmla="*/ 1429631 w 3230908"/>
                    <a:gd name="connsiteY63" fmla="*/ 1759761 h 3949428"/>
                    <a:gd name="connsiteX64" fmla="*/ 1292012 w 3230908"/>
                    <a:gd name="connsiteY64" fmla="*/ 1768936 h 3949428"/>
                    <a:gd name="connsiteX65" fmla="*/ 1240023 w 3230908"/>
                    <a:gd name="connsiteY65" fmla="*/ 2007475 h 3949428"/>
                    <a:gd name="connsiteX66" fmla="*/ 964785 w 3230908"/>
                    <a:gd name="connsiteY66" fmla="*/ 2090046 h 3949428"/>
                    <a:gd name="connsiteX67" fmla="*/ 1001484 w 3230908"/>
                    <a:gd name="connsiteY67" fmla="*/ 2135919 h 3949428"/>
                    <a:gd name="connsiteX68" fmla="*/ 900563 w 3230908"/>
                    <a:gd name="connsiteY68" fmla="*/ 2178734 h 3949428"/>
                    <a:gd name="connsiteX69" fmla="*/ 762945 w 3230908"/>
                    <a:gd name="connsiteY69" fmla="*/ 2123686 h 3949428"/>
                    <a:gd name="connsiteX70" fmla="*/ 732363 w 3230908"/>
                    <a:gd name="connsiteY70" fmla="*/ 2071697 h 3949428"/>
                    <a:gd name="connsiteX71" fmla="*/ 753770 w 3230908"/>
                    <a:gd name="connsiteY71" fmla="*/ 2038057 h 3949428"/>
                    <a:gd name="connsiteX72" fmla="*/ 606977 w 3230908"/>
                    <a:gd name="connsiteY72" fmla="*/ 2028882 h 3949428"/>
                    <a:gd name="connsiteX73" fmla="*/ 646733 w 3230908"/>
                    <a:gd name="connsiteY73" fmla="*/ 2145093 h 3949428"/>
                    <a:gd name="connsiteX74" fmla="*/ 655908 w 3230908"/>
                    <a:gd name="connsiteY74" fmla="*/ 2227665 h 3949428"/>
                    <a:gd name="connsiteX75" fmla="*/ 698723 w 3230908"/>
                    <a:gd name="connsiteY75" fmla="*/ 2328585 h 3949428"/>
                    <a:gd name="connsiteX76" fmla="*/ 671199 w 3230908"/>
                    <a:gd name="connsiteY76" fmla="*/ 2337760 h 3949428"/>
                    <a:gd name="connsiteX77" fmla="*/ 530522 w 3230908"/>
                    <a:gd name="connsiteY77" fmla="*/ 2288829 h 3949428"/>
                    <a:gd name="connsiteX78" fmla="*/ 273634 w 3230908"/>
                    <a:gd name="connsiteY78" fmla="*/ 2236839 h 3949428"/>
                    <a:gd name="connsiteX79" fmla="*/ 230822 w 3230908"/>
                    <a:gd name="connsiteY79" fmla="*/ 2273538 h 3949428"/>
                    <a:gd name="connsiteX80" fmla="*/ 151309 w 3230908"/>
                    <a:gd name="connsiteY80" fmla="*/ 2365283 h 3949428"/>
                    <a:gd name="connsiteX81" fmla="*/ 258345 w 3230908"/>
                    <a:gd name="connsiteY81" fmla="*/ 2432564 h 3949428"/>
                    <a:gd name="connsiteX82" fmla="*/ 3230908 w 3230908"/>
                    <a:gd name="connsiteY82" fmla="*/ 3949428 h 3949428"/>
                    <a:gd name="connsiteX0" fmla="*/ 3060294 w 3081702"/>
                    <a:gd name="connsiteY0" fmla="*/ 903467 h 3949428"/>
                    <a:gd name="connsiteX1" fmla="*/ 2986897 w 3081702"/>
                    <a:gd name="connsiteY1" fmla="*/ 872885 h 3949428"/>
                    <a:gd name="connsiteX2" fmla="*/ 2913501 w 3081702"/>
                    <a:gd name="connsiteY2" fmla="*/ 982980 h 3949428"/>
                    <a:gd name="connsiteX3" fmla="*/ 2809522 w 3081702"/>
                    <a:gd name="connsiteY3" fmla="*/ 1056376 h 3949428"/>
                    <a:gd name="connsiteX4" fmla="*/ 2714718 w 3081702"/>
                    <a:gd name="connsiteY4" fmla="*/ 1001329 h 3949428"/>
                    <a:gd name="connsiteX5" fmla="*/ 2781998 w 3081702"/>
                    <a:gd name="connsiteY5" fmla="*/ 921816 h 3949428"/>
                    <a:gd name="connsiteX6" fmla="*/ 2665787 w 3081702"/>
                    <a:gd name="connsiteY6" fmla="*/ 921816 h 3949428"/>
                    <a:gd name="connsiteX7" fmla="*/ 2586274 w 3081702"/>
                    <a:gd name="connsiteY7" fmla="*/ 903467 h 3949428"/>
                    <a:gd name="connsiteX8" fmla="*/ 2601565 w 3081702"/>
                    <a:gd name="connsiteY8" fmla="*/ 827012 h 3949428"/>
                    <a:gd name="connsiteX9" fmla="*/ 2540401 w 3081702"/>
                    <a:gd name="connsiteY9" fmla="*/ 771964 h 3949428"/>
                    <a:gd name="connsiteX10" fmla="*/ 2528168 w 3081702"/>
                    <a:gd name="connsiteY10" fmla="*/ 692451 h 3949428"/>
                    <a:gd name="connsiteX11" fmla="*/ 2558750 w 3081702"/>
                    <a:gd name="connsiteY11" fmla="*/ 600705 h 3949428"/>
                    <a:gd name="connsiteX12" fmla="*/ 2662729 w 3081702"/>
                    <a:gd name="connsiteY12" fmla="*/ 726091 h 3949428"/>
                    <a:gd name="connsiteX13" fmla="*/ 2736125 w 3081702"/>
                    <a:gd name="connsiteY13" fmla="*/ 695509 h 3949428"/>
                    <a:gd name="connsiteX14" fmla="*/ 2708602 w 3081702"/>
                    <a:gd name="connsiteY14" fmla="*/ 591531 h 3949428"/>
                    <a:gd name="connsiteX15" fmla="*/ 2598507 w 3081702"/>
                    <a:gd name="connsiteY15" fmla="*/ 533425 h 3949428"/>
                    <a:gd name="connsiteX16" fmla="*/ 2638263 w 3081702"/>
                    <a:gd name="connsiteY16" fmla="*/ 404981 h 3949428"/>
                    <a:gd name="connsiteX17" fmla="*/ 2681078 w 3081702"/>
                    <a:gd name="connsiteY17" fmla="*/ 435563 h 3949428"/>
                    <a:gd name="connsiteX18" fmla="*/ 2733067 w 3081702"/>
                    <a:gd name="connsiteY18" fmla="*/ 325468 h 3949428"/>
                    <a:gd name="connsiteX19" fmla="*/ 2662729 w 3081702"/>
                    <a:gd name="connsiteY19" fmla="*/ 322410 h 3949428"/>
                    <a:gd name="connsiteX20" fmla="*/ 2613798 w 3081702"/>
                    <a:gd name="connsiteY20" fmla="*/ 224548 h 3949428"/>
                    <a:gd name="connsiteX21" fmla="*/ 2668845 w 3081702"/>
                    <a:gd name="connsiteY21" fmla="*/ 141976 h 3949428"/>
                    <a:gd name="connsiteX22" fmla="*/ 2665787 w 3081702"/>
                    <a:gd name="connsiteY22" fmla="*/ 1299 h 3949428"/>
                    <a:gd name="connsiteX23" fmla="*/ 2558750 w 3081702"/>
                    <a:gd name="connsiteY23" fmla="*/ 77754 h 3949428"/>
                    <a:gd name="connsiteX24" fmla="*/ 2485353 w 3081702"/>
                    <a:gd name="connsiteY24" fmla="*/ 175617 h 3949428"/>
                    <a:gd name="connsiteX25" fmla="*/ 2341618 w 3081702"/>
                    <a:gd name="connsiteY25" fmla="*/ 190907 h 3949428"/>
                    <a:gd name="connsiteX26" fmla="*/ 2307978 w 3081702"/>
                    <a:gd name="connsiteY26" fmla="*/ 352992 h 3949428"/>
                    <a:gd name="connsiteX27" fmla="*/ 2341618 w 3081702"/>
                    <a:gd name="connsiteY27" fmla="*/ 487552 h 3949428"/>
                    <a:gd name="connsiteX28" fmla="*/ 2283513 w 3081702"/>
                    <a:gd name="connsiteY28" fmla="*/ 573182 h 3949428"/>
                    <a:gd name="connsiteX29" fmla="*/ 2378317 w 3081702"/>
                    <a:gd name="connsiteY29" fmla="*/ 628229 h 3949428"/>
                    <a:gd name="connsiteX30" fmla="*/ 2396666 w 3081702"/>
                    <a:gd name="connsiteY30" fmla="*/ 830070 h 3949428"/>
                    <a:gd name="connsiteX31" fmla="*/ 2442539 w 3081702"/>
                    <a:gd name="connsiteY31" fmla="*/ 900408 h 3949428"/>
                    <a:gd name="connsiteX32" fmla="*/ 2427248 w 3081702"/>
                    <a:gd name="connsiteY32" fmla="*/ 1004387 h 3949428"/>
                    <a:gd name="connsiteX33" fmla="*/ 2347735 w 3081702"/>
                    <a:gd name="connsiteY33" fmla="*/ 1071667 h 3949428"/>
                    <a:gd name="connsiteX34" fmla="*/ 2350793 w 3081702"/>
                    <a:gd name="connsiteY34" fmla="*/ 1175646 h 3949428"/>
                    <a:gd name="connsiteX35" fmla="*/ 2311036 w 3081702"/>
                    <a:gd name="connsiteY35" fmla="*/ 1197053 h 3949428"/>
                    <a:gd name="connsiteX36" fmla="*/ 2271280 w 3081702"/>
                    <a:gd name="connsiteY36" fmla="*/ 1093075 h 3949428"/>
                    <a:gd name="connsiteX37" fmla="*/ 2158127 w 3081702"/>
                    <a:gd name="connsiteY37" fmla="*/ 1093075 h 3949428"/>
                    <a:gd name="connsiteX38" fmla="*/ 2100021 w 3081702"/>
                    <a:gd name="connsiteY38" fmla="*/ 1163413 h 3949428"/>
                    <a:gd name="connsiteX39" fmla="*/ 2142836 w 3081702"/>
                    <a:gd name="connsiteY39" fmla="*/ 1239868 h 3949428"/>
                    <a:gd name="connsiteX40" fmla="*/ 2087788 w 3081702"/>
                    <a:gd name="connsiteY40" fmla="*/ 1389720 h 3949428"/>
                    <a:gd name="connsiteX41" fmla="*/ 2044973 w 3081702"/>
                    <a:gd name="connsiteY41" fmla="*/ 1398894 h 3949428"/>
                    <a:gd name="connsiteX42" fmla="*/ 2038857 w 3081702"/>
                    <a:gd name="connsiteY42" fmla="*/ 1426418 h 3949428"/>
                    <a:gd name="connsiteX43" fmla="*/ 2106137 w 3081702"/>
                    <a:gd name="connsiteY43" fmla="*/ 1450883 h 3949428"/>
                    <a:gd name="connsiteX44" fmla="*/ 2084730 w 3081702"/>
                    <a:gd name="connsiteY44" fmla="*/ 1505931 h 3949428"/>
                    <a:gd name="connsiteX45" fmla="*/ 2051090 w 3081702"/>
                    <a:gd name="connsiteY45" fmla="*/ 1560978 h 3949428"/>
                    <a:gd name="connsiteX46" fmla="*/ 1992984 w 3081702"/>
                    <a:gd name="connsiteY46" fmla="*/ 1603793 h 3949428"/>
                    <a:gd name="connsiteX47" fmla="*/ 1931820 w 3081702"/>
                    <a:gd name="connsiteY47" fmla="*/ 1600735 h 3949428"/>
                    <a:gd name="connsiteX48" fmla="*/ 1934878 w 3081702"/>
                    <a:gd name="connsiteY48" fmla="*/ 1652724 h 3949428"/>
                    <a:gd name="connsiteX49" fmla="*/ 1944053 w 3081702"/>
                    <a:gd name="connsiteY49" fmla="*/ 1738354 h 3949428"/>
                    <a:gd name="connsiteX50" fmla="*/ 1895122 w 3081702"/>
                    <a:gd name="connsiteY50" fmla="*/ 1784227 h 3949428"/>
                    <a:gd name="connsiteX51" fmla="*/ 1910413 w 3081702"/>
                    <a:gd name="connsiteY51" fmla="*/ 1854565 h 3949428"/>
                    <a:gd name="connsiteX52" fmla="*/ 1910413 w 3081702"/>
                    <a:gd name="connsiteY52" fmla="*/ 1912671 h 3949428"/>
                    <a:gd name="connsiteX53" fmla="*/ 1830900 w 3081702"/>
                    <a:gd name="connsiteY53" fmla="*/ 1875972 h 3949428"/>
                    <a:gd name="connsiteX54" fmla="*/ 1855365 w 3081702"/>
                    <a:gd name="connsiteY54" fmla="*/ 1796459 h 3949428"/>
                    <a:gd name="connsiteX55" fmla="*/ 1849249 w 3081702"/>
                    <a:gd name="connsiteY55" fmla="*/ 1738354 h 3949428"/>
                    <a:gd name="connsiteX56" fmla="*/ 1781969 w 3081702"/>
                    <a:gd name="connsiteY56" fmla="*/ 1738354 h 3949428"/>
                    <a:gd name="connsiteX57" fmla="*/ 1729979 w 3081702"/>
                    <a:gd name="connsiteY57" fmla="*/ 1701655 h 3949428"/>
                    <a:gd name="connsiteX58" fmla="*/ 1638234 w 3081702"/>
                    <a:gd name="connsiteY58" fmla="*/ 1689423 h 3949428"/>
                    <a:gd name="connsiteX59" fmla="*/ 1589303 w 3081702"/>
                    <a:gd name="connsiteY59" fmla="*/ 1729179 h 3949428"/>
                    <a:gd name="connsiteX60" fmla="*/ 1534255 w 3081702"/>
                    <a:gd name="connsiteY60" fmla="*/ 1744470 h 3949428"/>
                    <a:gd name="connsiteX61" fmla="*/ 1448626 w 3081702"/>
                    <a:gd name="connsiteY61" fmla="*/ 1707772 h 3949428"/>
                    <a:gd name="connsiteX62" fmla="*/ 1414985 w 3081702"/>
                    <a:gd name="connsiteY62" fmla="*/ 1661899 h 3949428"/>
                    <a:gd name="connsiteX63" fmla="*/ 1280425 w 3081702"/>
                    <a:gd name="connsiteY63" fmla="*/ 1759761 h 3949428"/>
                    <a:gd name="connsiteX64" fmla="*/ 1142806 w 3081702"/>
                    <a:gd name="connsiteY64" fmla="*/ 1768936 h 3949428"/>
                    <a:gd name="connsiteX65" fmla="*/ 1090817 w 3081702"/>
                    <a:gd name="connsiteY65" fmla="*/ 2007475 h 3949428"/>
                    <a:gd name="connsiteX66" fmla="*/ 815579 w 3081702"/>
                    <a:gd name="connsiteY66" fmla="*/ 2090046 h 3949428"/>
                    <a:gd name="connsiteX67" fmla="*/ 852278 w 3081702"/>
                    <a:gd name="connsiteY67" fmla="*/ 2135919 h 3949428"/>
                    <a:gd name="connsiteX68" fmla="*/ 751357 w 3081702"/>
                    <a:gd name="connsiteY68" fmla="*/ 2178734 h 3949428"/>
                    <a:gd name="connsiteX69" fmla="*/ 613739 w 3081702"/>
                    <a:gd name="connsiteY69" fmla="*/ 2123686 h 3949428"/>
                    <a:gd name="connsiteX70" fmla="*/ 583157 w 3081702"/>
                    <a:gd name="connsiteY70" fmla="*/ 2071697 h 3949428"/>
                    <a:gd name="connsiteX71" fmla="*/ 604564 w 3081702"/>
                    <a:gd name="connsiteY71" fmla="*/ 2038057 h 3949428"/>
                    <a:gd name="connsiteX72" fmla="*/ 457771 w 3081702"/>
                    <a:gd name="connsiteY72" fmla="*/ 2028882 h 3949428"/>
                    <a:gd name="connsiteX73" fmla="*/ 497527 w 3081702"/>
                    <a:gd name="connsiteY73" fmla="*/ 2145093 h 3949428"/>
                    <a:gd name="connsiteX74" fmla="*/ 506702 w 3081702"/>
                    <a:gd name="connsiteY74" fmla="*/ 2227665 h 3949428"/>
                    <a:gd name="connsiteX75" fmla="*/ 549517 w 3081702"/>
                    <a:gd name="connsiteY75" fmla="*/ 2328585 h 3949428"/>
                    <a:gd name="connsiteX76" fmla="*/ 521993 w 3081702"/>
                    <a:gd name="connsiteY76" fmla="*/ 2337760 h 3949428"/>
                    <a:gd name="connsiteX77" fmla="*/ 381316 w 3081702"/>
                    <a:gd name="connsiteY77" fmla="*/ 2288829 h 3949428"/>
                    <a:gd name="connsiteX78" fmla="*/ 124428 w 3081702"/>
                    <a:gd name="connsiteY78" fmla="*/ 2236839 h 3949428"/>
                    <a:gd name="connsiteX79" fmla="*/ 81616 w 3081702"/>
                    <a:gd name="connsiteY79" fmla="*/ 2273538 h 3949428"/>
                    <a:gd name="connsiteX80" fmla="*/ 2103 w 3081702"/>
                    <a:gd name="connsiteY80" fmla="*/ 2365283 h 3949428"/>
                    <a:gd name="connsiteX81" fmla="*/ 439424 w 3081702"/>
                    <a:gd name="connsiteY81" fmla="*/ 2946341 h 3949428"/>
                    <a:gd name="connsiteX82" fmla="*/ 3081702 w 3081702"/>
                    <a:gd name="connsiteY82" fmla="*/ 3949428 h 3949428"/>
                    <a:gd name="connsiteX0" fmla="*/ 2980026 w 3001434"/>
                    <a:gd name="connsiteY0" fmla="*/ 903467 h 3949428"/>
                    <a:gd name="connsiteX1" fmla="*/ 2906629 w 3001434"/>
                    <a:gd name="connsiteY1" fmla="*/ 872885 h 3949428"/>
                    <a:gd name="connsiteX2" fmla="*/ 2833233 w 3001434"/>
                    <a:gd name="connsiteY2" fmla="*/ 982980 h 3949428"/>
                    <a:gd name="connsiteX3" fmla="*/ 2729254 w 3001434"/>
                    <a:gd name="connsiteY3" fmla="*/ 1056376 h 3949428"/>
                    <a:gd name="connsiteX4" fmla="*/ 2634450 w 3001434"/>
                    <a:gd name="connsiteY4" fmla="*/ 1001329 h 3949428"/>
                    <a:gd name="connsiteX5" fmla="*/ 2701730 w 3001434"/>
                    <a:gd name="connsiteY5" fmla="*/ 921816 h 3949428"/>
                    <a:gd name="connsiteX6" fmla="*/ 2585519 w 3001434"/>
                    <a:gd name="connsiteY6" fmla="*/ 921816 h 3949428"/>
                    <a:gd name="connsiteX7" fmla="*/ 2506006 w 3001434"/>
                    <a:gd name="connsiteY7" fmla="*/ 903467 h 3949428"/>
                    <a:gd name="connsiteX8" fmla="*/ 2521297 w 3001434"/>
                    <a:gd name="connsiteY8" fmla="*/ 827012 h 3949428"/>
                    <a:gd name="connsiteX9" fmla="*/ 2460133 w 3001434"/>
                    <a:gd name="connsiteY9" fmla="*/ 771964 h 3949428"/>
                    <a:gd name="connsiteX10" fmla="*/ 2447900 w 3001434"/>
                    <a:gd name="connsiteY10" fmla="*/ 692451 h 3949428"/>
                    <a:gd name="connsiteX11" fmla="*/ 2478482 w 3001434"/>
                    <a:gd name="connsiteY11" fmla="*/ 600705 h 3949428"/>
                    <a:gd name="connsiteX12" fmla="*/ 2582461 w 3001434"/>
                    <a:gd name="connsiteY12" fmla="*/ 726091 h 3949428"/>
                    <a:gd name="connsiteX13" fmla="*/ 2655857 w 3001434"/>
                    <a:gd name="connsiteY13" fmla="*/ 695509 h 3949428"/>
                    <a:gd name="connsiteX14" fmla="*/ 2628334 w 3001434"/>
                    <a:gd name="connsiteY14" fmla="*/ 591531 h 3949428"/>
                    <a:gd name="connsiteX15" fmla="*/ 2518239 w 3001434"/>
                    <a:gd name="connsiteY15" fmla="*/ 533425 h 3949428"/>
                    <a:gd name="connsiteX16" fmla="*/ 2557995 w 3001434"/>
                    <a:gd name="connsiteY16" fmla="*/ 404981 h 3949428"/>
                    <a:gd name="connsiteX17" fmla="*/ 2600810 w 3001434"/>
                    <a:gd name="connsiteY17" fmla="*/ 435563 h 3949428"/>
                    <a:gd name="connsiteX18" fmla="*/ 2652799 w 3001434"/>
                    <a:gd name="connsiteY18" fmla="*/ 325468 h 3949428"/>
                    <a:gd name="connsiteX19" fmla="*/ 2582461 w 3001434"/>
                    <a:gd name="connsiteY19" fmla="*/ 322410 h 3949428"/>
                    <a:gd name="connsiteX20" fmla="*/ 2533530 w 3001434"/>
                    <a:gd name="connsiteY20" fmla="*/ 224548 h 3949428"/>
                    <a:gd name="connsiteX21" fmla="*/ 2588577 w 3001434"/>
                    <a:gd name="connsiteY21" fmla="*/ 141976 h 3949428"/>
                    <a:gd name="connsiteX22" fmla="*/ 2585519 w 3001434"/>
                    <a:gd name="connsiteY22" fmla="*/ 1299 h 3949428"/>
                    <a:gd name="connsiteX23" fmla="*/ 2478482 w 3001434"/>
                    <a:gd name="connsiteY23" fmla="*/ 77754 h 3949428"/>
                    <a:gd name="connsiteX24" fmla="*/ 2405085 w 3001434"/>
                    <a:gd name="connsiteY24" fmla="*/ 175617 h 3949428"/>
                    <a:gd name="connsiteX25" fmla="*/ 2261350 w 3001434"/>
                    <a:gd name="connsiteY25" fmla="*/ 190907 h 3949428"/>
                    <a:gd name="connsiteX26" fmla="*/ 2227710 w 3001434"/>
                    <a:gd name="connsiteY26" fmla="*/ 352992 h 3949428"/>
                    <a:gd name="connsiteX27" fmla="*/ 2261350 w 3001434"/>
                    <a:gd name="connsiteY27" fmla="*/ 487552 h 3949428"/>
                    <a:gd name="connsiteX28" fmla="*/ 2203245 w 3001434"/>
                    <a:gd name="connsiteY28" fmla="*/ 573182 h 3949428"/>
                    <a:gd name="connsiteX29" fmla="*/ 2298049 w 3001434"/>
                    <a:gd name="connsiteY29" fmla="*/ 628229 h 3949428"/>
                    <a:gd name="connsiteX30" fmla="*/ 2316398 w 3001434"/>
                    <a:gd name="connsiteY30" fmla="*/ 830070 h 3949428"/>
                    <a:gd name="connsiteX31" fmla="*/ 2362271 w 3001434"/>
                    <a:gd name="connsiteY31" fmla="*/ 900408 h 3949428"/>
                    <a:gd name="connsiteX32" fmla="*/ 2346980 w 3001434"/>
                    <a:gd name="connsiteY32" fmla="*/ 1004387 h 3949428"/>
                    <a:gd name="connsiteX33" fmla="*/ 2267467 w 3001434"/>
                    <a:gd name="connsiteY33" fmla="*/ 1071667 h 3949428"/>
                    <a:gd name="connsiteX34" fmla="*/ 2270525 w 3001434"/>
                    <a:gd name="connsiteY34" fmla="*/ 1175646 h 3949428"/>
                    <a:gd name="connsiteX35" fmla="*/ 2230768 w 3001434"/>
                    <a:gd name="connsiteY35" fmla="*/ 1197053 h 3949428"/>
                    <a:gd name="connsiteX36" fmla="*/ 2191012 w 3001434"/>
                    <a:gd name="connsiteY36" fmla="*/ 1093075 h 3949428"/>
                    <a:gd name="connsiteX37" fmla="*/ 2077859 w 3001434"/>
                    <a:gd name="connsiteY37" fmla="*/ 1093075 h 3949428"/>
                    <a:gd name="connsiteX38" fmla="*/ 2019753 w 3001434"/>
                    <a:gd name="connsiteY38" fmla="*/ 1163413 h 3949428"/>
                    <a:gd name="connsiteX39" fmla="*/ 2062568 w 3001434"/>
                    <a:gd name="connsiteY39" fmla="*/ 1239868 h 3949428"/>
                    <a:gd name="connsiteX40" fmla="*/ 2007520 w 3001434"/>
                    <a:gd name="connsiteY40" fmla="*/ 1389720 h 3949428"/>
                    <a:gd name="connsiteX41" fmla="*/ 1964705 w 3001434"/>
                    <a:gd name="connsiteY41" fmla="*/ 1398894 h 3949428"/>
                    <a:gd name="connsiteX42" fmla="*/ 1958589 w 3001434"/>
                    <a:gd name="connsiteY42" fmla="*/ 1426418 h 3949428"/>
                    <a:gd name="connsiteX43" fmla="*/ 2025869 w 3001434"/>
                    <a:gd name="connsiteY43" fmla="*/ 1450883 h 3949428"/>
                    <a:gd name="connsiteX44" fmla="*/ 2004462 w 3001434"/>
                    <a:gd name="connsiteY44" fmla="*/ 1505931 h 3949428"/>
                    <a:gd name="connsiteX45" fmla="*/ 1970822 w 3001434"/>
                    <a:gd name="connsiteY45" fmla="*/ 1560978 h 3949428"/>
                    <a:gd name="connsiteX46" fmla="*/ 1912716 w 3001434"/>
                    <a:gd name="connsiteY46" fmla="*/ 1603793 h 3949428"/>
                    <a:gd name="connsiteX47" fmla="*/ 1851552 w 3001434"/>
                    <a:gd name="connsiteY47" fmla="*/ 1600735 h 3949428"/>
                    <a:gd name="connsiteX48" fmla="*/ 1854610 w 3001434"/>
                    <a:gd name="connsiteY48" fmla="*/ 1652724 h 3949428"/>
                    <a:gd name="connsiteX49" fmla="*/ 1863785 w 3001434"/>
                    <a:gd name="connsiteY49" fmla="*/ 1738354 h 3949428"/>
                    <a:gd name="connsiteX50" fmla="*/ 1814854 w 3001434"/>
                    <a:gd name="connsiteY50" fmla="*/ 1784227 h 3949428"/>
                    <a:gd name="connsiteX51" fmla="*/ 1830145 w 3001434"/>
                    <a:gd name="connsiteY51" fmla="*/ 1854565 h 3949428"/>
                    <a:gd name="connsiteX52" fmla="*/ 1830145 w 3001434"/>
                    <a:gd name="connsiteY52" fmla="*/ 1912671 h 3949428"/>
                    <a:gd name="connsiteX53" fmla="*/ 1750632 w 3001434"/>
                    <a:gd name="connsiteY53" fmla="*/ 1875972 h 3949428"/>
                    <a:gd name="connsiteX54" fmla="*/ 1775097 w 3001434"/>
                    <a:gd name="connsiteY54" fmla="*/ 1796459 h 3949428"/>
                    <a:gd name="connsiteX55" fmla="*/ 1768981 w 3001434"/>
                    <a:gd name="connsiteY55" fmla="*/ 1738354 h 3949428"/>
                    <a:gd name="connsiteX56" fmla="*/ 1701701 w 3001434"/>
                    <a:gd name="connsiteY56" fmla="*/ 1738354 h 3949428"/>
                    <a:gd name="connsiteX57" fmla="*/ 1649711 w 3001434"/>
                    <a:gd name="connsiteY57" fmla="*/ 1701655 h 3949428"/>
                    <a:gd name="connsiteX58" fmla="*/ 1557966 w 3001434"/>
                    <a:gd name="connsiteY58" fmla="*/ 1689423 h 3949428"/>
                    <a:gd name="connsiteX59" fmla="*/ 1509035 w 3001434"/>
                    <a:gd name="connsiteY59" fmla="*/ 1729179 h 3949428"/>
                    <a:gd name="connsiteX60" fmla="*/ 1453987 w 3001434"/>
                    <a:gd name="connsiteY60" fmla="*/ 1744470 h 3949428"/>
                    <a:gd name="connsiteX61" fmla="*/ 1368358 w 3001434"/>
                    <a:gd name="connsiteY61" fmla="*/ 1707772 h 3949428"/>
                    <a:gd name="connsiteX62" fmla="*/ 1334717 w 3001434"/>
                    <a:gd name="connsiteY62" fmla="*/ 1661899 h 3949428"/>
                    <a:gd name="connsiteX63" fmla="*/ 1200157 w 3001434"/>
                    <a:gd name="connsiteY63" fmla="*/ 1759761 h 3949428"/>
                    <a:gd name="connsiteX64" fmla="*/ 1062538 w 3001434"/>
                    <a:gd name="connsiteY64" fmla="*/ 1768936 h 3949428"/>
                    <a:gd name="connsiteX65" fmla="*/ 1010549 w 3001434"/>
                    <a:gd name="connsiteY65" fmla="*/ 2007475 h 3949428"/>
                    <a:gd name="connsiteX66" fmla="*/ 735311 w 3001434"/>
                    <a:gd name="connsiteY66" fmla="*/ 2090046 h 3949428"/>
                    <a:gd name="connsiteX67" fmla="*/ 772010 w 3001434"/>
                    <a:gd name="connsiteY67" fmla="*/ 2135919 h 3949428"/>
                    <a:gd name="connsiteX68" fmla="*/ 671089 w 3001434"/>
                    <a:gd name="connsiteY68" fmla="*/ 2178734 h 3949428"/>
                    <a:gd name="connsiteX69" fmla="*/ 533471 w 3001434"/>
                    <a:gd name="connsiteY69" fmla="*/ 2123686 h 3949428"/>
                    <a:gd name="connsiteX70" fmla="*/ 502889 w 3001434"/>
                    <a:gd name="connsiteY70" fmla="*/ 2071697 h 3949428"/>
                    <a:gd name="connsiteX71" fmla="*/ 524296 w 3001434"/>
                    <a:gd name="connsiteY71" fmla="*/ 2038057 h 3949428"/>
                    <a:gd name="connsiteX72" fmla="*/ 377503 w 3001434"/>
                    <a:gd name="connsiteY72" fmla="*/ 2028882 h 3949428"/>
                    <a:gd name="connsiteX73" fmla="*/ 417259 w 3001434"/>
                    <a:gd name="connsiteY73" fmla="*/ 2145093 h 3949428"/>
                    <a:gd name="connsiteX74" fmla="*/ 426434 w 3001434"/>
                    <a:gd name="connsiteY74" fmla="*/ 2227665 h 3949428"/>
                    <a:gd name="connsiteX75" fmla="*/ 469249 w 3001434"/>
                    <a:gd name="connsiteY75" fmla="*/ 2328585 h 3949428"/>
                    <a:gd name="connsiteX76" fmla="*/ 441725 w 3001434"/>
                    <a:gd name="connsiteY76" fmla="*/ 2337760 h 3949428"/>
                    <a:gd name="connsiteX77" fmla="*/ 301048 w 3001434"/>
                    <a:gd name="connsiteY77" fmla="*/ 2288829 h 3949428"/>
                    <a:gd name="connsiteX78" fmla="*/ 44160 w 3001434"/>
                    <a:gd name="connsiteY78" fmla="*/ 2236839 h 3949428"/>
                    <a:gd name="connsiteX79" fmla="*/ 1348 w 3001434"/>
                    <a:gd name="connsiteY79" fmla="*/ 2273538 h 3949428"/>
                    <a:gd name="connsiteX80" fmla="*/ 203188 w 3001434"/>
                    <a:gd name="connsiteY80" fmla="*/ 2628288 h 3949428"/>
                    <a:gd name="connsiteX81" fmla="*/ 359156 w 3001434"/>
                    <a:gd name="connsiteY81" fmla="*/ 2946341 h 3949428"/>
                    <a:gd name="connsiteX82" fmla="*/ 3001434 w 3001434"/>
                    <a:gd name="connsiteY82" fmla="*/ 3949428 h 3949428"/>
                    <a:gd name="connsiteX0" fmla="*/ 3150711 w 3172119"/>
                    <a:gd name="connsiteY0" fmla="*/ 903467 h 3949428"/>
                    <a:gd name="connsiteX1" fmla="*/ 3077314 w 3172119"/>
                    <a:gd name="connsiteY1" fmla="*/ 872885 h 3949428"/>
                    <a:gd name="connsiteX2" fmla="*/ 3003918 w 3172119"/>
                    <a:gd name="connsiteY2" fmla="*/ 982980 h 3949428"/>
                    <a:gd name="connsiteX3" fmla="*/ 2899939 w 3172119"/>
                    <a:gd name="connsiteY3" fmla="*/ 1056376 h 3949428"/>
                    <a:gd name="connsiteX4" fmla="*/ 2805135 w 3172119"/>
                    <a:gd name="connsiteY4" fmla="*/ 1001329 h 3949428"/>
                    <a:gd name="connsiteX5" fmla="*/ 2872415 w 3172119"/>
                    <a:gd name="connsiteY5" fmla="*/ 921816 h 3949428"/>
                    <a:gd name="connsiteX6" fmla="*/ 2756204 w 3172119"/>
                    <a:gd name="connsiteY6" fmla="*/ 921816 h 3949428"/>
                    <a:gd name="connsiteX7" fmla="*/ 2676691 w 3172119"/>
                    <a:gd name="connsiteY7" fmla="*/ 903467 h 3949428"/>
                    <a:gd name="connsiteX8" fmla="*/ 2691982 w 3172119"/>
                    <a:gd name="connsiteY8" fmla="*/ 827012 h 3949428"/>
                    <a:gd name="connsiteX9" fmla="*/ 2630818 w 3172119"/>
                    <a:gd name="connsiteY9" fmla="*/ 771964 h 3949428"/>
                    <a:gd name="connsiteX10" fmla="*/ 2618585 w 3172119"/>
                    <a:gd name="connsiteY10" fmla="*/ 692451 h 3949428"/>
                    <a:gd name="connsiteX11" fmla="*/ 2649167 w 3172119"/>
                    <a:gd name="connsiteY11" fmla="*/ 600705 h 3949428"/>
                    <a:gd name="connsiteX12" fmla="*/ 2753146 w 3172119"/>
                    <a:gd name="connsiteY12" fmla="*/ 726091 h 3949428"/>
                    <a:gd name="connsiteX13" fmla="*/ 2826542 w 3172119"/>
                    <a:gd name="connsiteY13" fmla="*/ 695509 h 3949428"/>
                    <a:gd name="connsiteX14" fmla="*/ 2799019 w 3172119"/>
                    <a:gd name="connsiteY14" fmla="*/ 591531 h 3949428"/>
                    <a:gd name="connsiteX15" fmla="*/ 2688924 w 3172119"/>
                    <a:gd name="connsiteY15" fmla="*/ 533425 h 3949428"/>
                    <a:gd name="connsiteX16" fmla="*/ 2728680 w 3172119"/>
                    <a:gd name="connsiteY16" fmla="*/ 404981 h 3949428"/>
                    <a:gd name="connsiteX17" fmla="*/ 2771495 w 3172119"/>
                    <a:gd name="connsiteY17" fmla="*/ 435563 h 3949428"/>
                    <a:gd name="connsiteX18" fmla="*/ 2823484 w 3172119"/>
                    <a:gd name="connsiteY18" fmla="*/ 325468 h 3949428"/>
                    <a:gd name="connsiteX19" fmla="*/ 2753146 w 3172119"/>
                    <a:gd name="connsiteY19" fmla="*/ 322410 h 3949428"/>
                    <a:gd name="connsiteX20" fmla="*/ 2704215 w 3172119"/>
                    <a:gd name="connsiteY20" fmla="*/ 224548 h 3949428"/>
                    <a:gd name="connsiteX21" fmla="*/ 2759262 w 3172119"/>
                    <a:gd name="connsiteY21" fmla="*/ 141976 h 3949428"/>
                    <a:gd name="connsiteX22" fmla="*/ 2756204 w 3172119"/>
                    <a:gd name="connsiteY22" fmla="*/ 1299 h 3949428"/>
                    <a:gd name="connsiteX23" fmla="*/ 2649167 w 3172119"/>
                    <a:gd name="connsiteY23" fmla="*/ 77754 h 3949428"/>
                    <a:gd name="connsiteX24" fmla="*/ 2575770 w 3172119"/>
                    <a:gd name="connsiteY24" fmla="*/ 175617 h 3949428"/>
                    <a:gd name="connsiteX25" fmla="*/ 2432035 w 3172119"/>
                    <a:gd name="connsiteY25" fmla="*/ 190907 h 3949428"/>
                    <a:gd name="connsiteX26" fmla="*/ 2398395 w 3172119"/>
                    <a:gd name="connsiteY26" fmla="*/ 352992 h 3949428"/>
                    <a:gd name="connsiteX27" fmla="*/ 2432035 w 3172119"/>
                    <a:gd name="connsiteY27" fmla="*/ 487552 h 3949428"/>
                    <a:gd name="connsiteX28" fmla="*/ 2373930 w 3172119"/>
                    <a:gd name="connsiteY28" fmla="*/ 573182 h 3949428"/>
                    <a:gd name="connsiteX29" fmla="*/ 2468734 w 3172119"/>
                    <a:gd name="connsiteY29" fmla="*/ 628229 h 3949428"/>
                    <a:gd name="connsiteX30" fmla="*/ 2487083 w 3172119"/>
                    <a:gd name="connsiteY30" fmla="*/ 830070 h 3949428"/>
                    <a:gd name="connsiteX31" fmla="*/ 2532956 w 3172119"/>
                    <a:gd name="connsiteY31" fmla="*/ 900408 h 3949428"/>
                    <a:gd name="connsiteX32" fmla="*/ 2517665 w 3172119"/>
                    <a:gd name="connsiteY32" fmla="*/ 1004387 h 3949428"/>
                    <a:gd name="connsiteX33" fmla="*/ 2438152 w 3172119"/>
                    <a:gd name="connsiteY33" fmla="*/ 1071667 h 3949428"/>
                    <a:gd name="connsiteX34" fmla="*/ 2441210 w 3172119"/>
                    <a:gd name="connsiteY34" fmla="*/ 1175646 h 3949428"/>
                    <a:gd name="connsiteX35" fmla="*/ 2401453 w 3172119"/>
                    <a:gd name="connsiteY35" fmla="*/ 1197053 h 3949428"/>
                    <a:gd name="connsiteX36" fmla="*/ 2361697 w 3172119"/>
                    <a:gd name="connsiteY36" fmla="*/ 1093075 h 3949428"/>
                    <a:gd name="connsiteX37" fmla="*/ 2248544 w 3172119"/>
                    <a:gd name="connsiteY37" fmla="*/ 1093075 h 3949428"/>
                    <a:gd name="connsiteX38" fmla="*/ 2190438 w 3172119"/>
                    <a:gd name="connsiteY38" fmla="*/ 1163413 h 3949428"/>
                    <a:gd name="connsiteX39" fmla="*/ 2233253 w 3172119"/>
                    <a:gd name="connsiteY39" fmla="*/ 1239868 h 3949428"/>
                    <a:gd name="connsiteX40" fmla="*/ 2178205 w 3172119"/>
                    <a:gd name="connsiteY40" fmla="*/ 1389720 h 3949428"/>
                    <a:gd name="connsiteX41" fmla="*/ 2135390 w 3172119"/>
                    <a:gd name="connsiteY41" fmla="*/ 1398894 h 3949428"/>
                    <a:gd name="connsiteX42" fmla="*/ 2129274 w 3172119"/>
                    <a:gd name="connsiteY42" fmla="*/ 1426418 h 3949428"/>
                    <a:gd name="connsiteX43" fmla="*/ 2196554 w 3172119"/>
                    <a:gd name="connsiteY43" fmla="*/ 1450883 h 3949428"/>
                    <a:gd name="connsiteX44" fmla="*/ 2175147 w 3172119"/>
                    <a:gd name="connsiteY44" fmla="*/ 1505931 h 3949428"/>
                    <a:gd name="connsiteX45" fmla="*/ 2141507 w 3172119"/>
                    <a:gd name="connsiteY45" fmla="*/ 1560978 h 3949428"/>
                    <a:gd name="connsiteX46" fmla="*/ 2083401 w 3172119"/>
                    <a:gd name="connsiteY46" fmla="*/ 1603793 h 3949428"/>
                    <a:gd name="connsiteX47" fmla="*/ 2022237 w 3172119"/>
                    <a:gd name="connsiteY47" fmla="*/ 1600735 h 3949428"/>
                    <a:gd name="connsiteX48" fmla="*/ 2025295 w 3172119"/>
                    <a:gd name="connsiteY48" fmla="*/ 1652724 h 3949428"/>
                    <a:gd name="connsiteX49" fmla="*/ 2034470 w 3172119"/>
                    <a:gd name="connsiteY49" fmla="*/ 1738354 h 3949428"/>
                    <a:gd name="connsiteX50" fmla="*/ 1985539 w 3172119"/>
                    <a:gd name="connsiteY50" fmla="*/ 1784227 h 3949428"/>
                    <a:gd name="connsiteX51" fmla="*/ 2000830 w 3172119"/>
                    <a:gd name="connsiteY51" fmla="*/ 1854565 h 3949428"/>
                    <a:gd name="connsiteX52" fmla="*/ 2000830 w 3172119"/>
                    <a:gd name="connsiteY52" fmla="*/ 1912671 h 3949428"/>
                    <a:gd name="connsiteX53" fmla="*/ 1921317 w 3172119"/>
                    <a:gd name="connsiteY53" fmla="*/ 1875972 h 3949428"/>
                    <a:gd name="connsiteX54" fmla="*/ 1945782 w 3172119"/>
                    <a:gd name="connsiteY54" fmla="*/ 1796459 h 3949428"/>
                    <a:gd name="connsiteX55" fmla="*/ 1939666 w 3172119"/>
                    <a:gd name="connsiteY55" fmla="*/ 1738354 h 3949428"/>
                    <a:gd name="connsiteX56" fmla="*/ 1872386 w 3172119"/>
                    <a:gd name="connsiteY56" fmla="*/ 1738354 h 3949428"/>
                    <a:gd name="connsiteX57" fmla="*/ 1820396 w 3172119"/>
                    <a:gd name="connsiteY57" fmla="*/ 1701655 h 3949428"/>
                    <a:gd name="connsiteX58" fmla="*/ 1728651 w 3172119"/>
                    <a:gd name="connsiteY58" fmla="*/ 1689423 h 3949428"/>
                    <a:gd name="connsiteX59" fmla="*/ 1679720 w 3172119"/>
                    <a:gd name="connsiteY59" fmla="*/ 1729179 h 3949428"/>
                    <a:gd name="connsiteX60" fmla="*/ 1624672 w 3172119"/>
                    <a:gd name="connsiteY60" fmla="*/ 1744470 h 3949428"/>
                    <a:gd name="connsiteX61" fmla="*/ 1539043 w 3172119"/>
                    <a:gd name="connsiteY61" fmla="*/ 1707772 h 3949428"/>
                    <a:gd name="connsiteX62" fmla="*/ 1505402 w 3172119"/>
                    <a:gd name="connsiteY62" fmla="*/ 1661899 h 3949428"/>
                    <a:gd name="connsiteX63" fmla="*/ 1370842 w 3172119"/>
                    <a:gd name="connsiteY63" fmla="*/ 1759761 h 3949428"/>
                    <a:gd name="connsiteX64" fmla="*/ 1233223 w 3172119"/>
                    <a:gd name="connsiteY64" fmla="*/ 1768936 h 3949428"/>
                    <a:gd name="connsiteX65" fmla="*/ 1181234 w 3172119"/>
                    <a:gd name="connsiteY65" fmla="*/ 2007475 h 3949428"/>
                    <a:gd name="connsiteX66" fmla="*/ 905996 w 3172119"/>
                    <a:gd name="connsiteY66" fmla="*/ 2090046 h 3949428"/>
                    <a:gd name="connsiteX67" fmla="*/ 942695 w 3172119"/>
                    <a:gd name="connsiteY67" fmla="*/ 2135919 h 3949428"/>
                    <a:gd name="connsiteX68" fmla="*/ 841774 w 3172119"/>
                    <a:gd name="connsiteY68" fmla="*/ 2178734 h 3949428"/>
                    <a:gd name="connsiteX69" fmla="*/ 704156 w 3172119"/>
                    <a:gd name="connsiteY69" fmla="*/ 2123686 h 3949428"/>
                    <a:gd name="connsiteX70" fmla="*/ 673574 w 3172119"/>
                    <a:gd name="connsiteY70" fmla="*/ 2071697 h 3949428"/>
                    <a:gd name="connsiteX71" fmla="*/ 694981 w 3172119"/>
                    <a:gd name="connsiteY71" fmla="*/ 2038057 h 3949428"/>
                    <a:gd name="connsiteX72" fmla="*/ 548188 w 3172119"/>
                    <a:gd name="connsiteY72" fmla="*/ 2028882 h 3949428"/>
                    <a:gd name="connsiteX73" fmla="*/ 587944 w 3172119"/>
                    <a:gd name="connsiteY73" fmla="*/ 2145093 h 3949428"/>
                    <a:gd name="connsiteX74" fmla="*/ 597119 w 3172119"/>
                    <a:gd name="connsiteY74" fmla="*/ 2227665 h 3949428"/>
                    <a:gd name="connsiteX75" fmla="*/ 639934 w 3172119"/>
                    <a:gd name="connsiteY75" fmla="*/ 2328585 h 3949428"/>
                    <a:gd name="connsiteX76" fmla="*/ 612410 w 3172119"/>
                    <a:gd name="connsiteY76" fmla="*/ 2337760 h 3949428"/>
                    <a:gd name="connsiteX77" fmla="*/ 471733 w 3172119"/>
                    <a:gd name="connsiteY77" fmla="*/ 2288829 h 3949428"/>
                    <a:gd name="connsiteX78" fmla="*/ 214845 w 3172119"/>
                    <a:gd name="connsiteY78" fmla="*/ 2236839 h 3949428"/>
                    <a:gd name="connsiteX79" fmla="*/ 774 w 3172119"/>
                    <a:gd name="connsiteY79" fmla="*/ 2261306 h 3949428"/>
                    <a:gd name="connsiteX80" fmla="*/ 373873 w 3172119"/>
                    <a:gd name="connsiteY80" fmla="*/ 2628288 h 3949428"/>
                    <a:gd name="connsiteX81" fmla="*/ 529841 w 3172119"/>
                    <a:gd name="connsiteY81" fmla="*/ 2946341 h 3949428"/>
                    <a:gd name="connsiteX82" fmla="*/ 3172119 w 3172119"/>
                    <a:gd name="connsiteY82" fmla="*/ 3949428 h 3949428"/>
                    <a:gd name="connsiteX0" fmla="*/ 3155661 w 3177069"/>
                    <a:gd name="connsiteY0" fmla="*/ 903467 h 3949428"/>
                    <a:gd name="connsiteX1" fmla="*/ 3082264 w 3177069"/>
                    <a:gd name="connsiteY1" fmla="*/ 872885 h 3949428"/>
                    <a:gd name="connsiteX2" fmla="*/ 3008868 w 3177069"/>
                    <a:gd name="connsiteY2" fmla="*/ 982980 h 3949428"/>
                    <a:gd name="connsiteX3" fmla="*/ 2904889 w 3177069"/>
                    <a:gd name="connsiteY3" fmla="*/ 1056376 h 3949428"/>
                    <a:gd name="connsiteX4" fmla="*/ 2810085 w 3177069"/>
                    <a:gd name="connsiteY4" fmla="*/ 1001329 h 3949428"/>
                    <a:gd name="connsiteX5" fmla="*/ 2877365 w 3177069"/>
                    <a:gd name="connsiteY5" fmla="*/ 921816 h 3949428"/>
                    <a:gd name="connsiteX6" fmla="*/ 2761154 w 3177069"/>
                    <a:gd name="connsiteY6" fmla="*/ 921816 h 3949428"/>
                    <a:gd name="connsiteX7" fmla="*/ 2681641 w 3177069"/>
                    <a:gd name="connsiteY7" fmla="*/ 903467 h 3949428"/>
                    <a:gd name="connsiteX8" fmla="*/ 2696932 w 3177069"/>
                    <a:gd name="connsiteY8" fmla="*/ 827012 h 3949428"/>
                    <a:gd name="connsiteX9" fmla="*/ 2635768 w 3177069"/>
                    <a:gd name="connsiteY9" fmla="*/ 771964 h 3949428"/>
                    <a:gd name="connsiteX10" fmla="*/ 2623535 w 3177069"/>
                    <a:gd name="connsiteY10" fmla="*/ 692451 h 3949428"/>
                    <a:gd name="connsiteX11" fmla="*/ 2654117 w 3177069"/>
                    <a:gd name="connsiteY11" fmla="*/ 600705 h 3949428"/>
                    <a:gd name="connsiteX12" fmla="*/ 2758096 w 3177069"/>
                    <a:gd name="connsiteY12" fmla="*/ 726091 h 3949428"/>
                    <a:gd name="connsiteX13" fmla="*/ 2831492 w 3177069"/>
                    <a:gd name="connsiteY13" fmla="*/ 695509 h 3949428"/>
                    <a:gd name="connsiteX14" fmla="*/ 2803969 w 3177069"/>
                    <a:gd name="connsiteY14" fmla="*/ 591531 h 3949428"/>
                    <a:gd name="connsiteX15" fmla="*/ 2693874 w 3177069"/>
                    <a:gd name="connsiteY15" fmla="*/ 533425 h 3949428"/>
                    <a:gd name="connsiteX16" fmla="*/ 2733630 w 3177069"/>
                    <a:gd name="connsiteY16" fmla="*/ 404981 h 3949428"/>
                    <a:gd name="connsiteX17" fmla="*/ 2776445 w 3177069"/>
                    <a:gd name="connsiteY17" fmla="*/ 435563 h 3949428"/>
                    <a:gd name="connsiteX18" fmla="*/ 2828434 w 3177069"/>
                    <a:gd name="connsiteY18" fmla="*/ 325468 h 3949428"/>
                    <a:gd name="connsiteX19" fmla="*/ 2758096 w 3177069"/>
                    <a:gd name="connsiteY19" fmla="*/ 322410 h 3949428"/>
                    <a:gd name="connsiteX20" fmla="*/ 2709165 w 3177069"/>
                    <a:gd name="connsiteY20" fmla="*/ 224548 h 3949428"/>
                    <a:gd name="connsiteX21" fmla="*/ 2764212 w 3177069"/>
                    <a:gd name="connsiteY21" fmla="*/ 141976 h 3949428"/>
                    <a:gd name="connsiteX22" fmla="*/ 2761154 w 3177069"/>
                    <a:gd name="connsiteY22" fmla="*/ 1299 h 3949428"/>
                    <a:gd name="connsiteX23" fmla="*/ 2654117 w 3177069"/>
                    <a:gd name="connsiteY23" fmla="*/ 77754 h 3949428"/>
                    <a:gd name="connsiteX24" fmla="*/ 2580720 w 3177069"/>
                    <a:gd name="connsiteY24" fmla="*/ 175617 h 3949428"/>
                    <a:gd name="connsiteX25" fmla="*/ 2436985 w 3177069"/>
                    <a:gd name="connsiteY25" fmla="*/ 190907 h 3949428"/>
                    <a:gd name="connsiteX26" fmla="*/ 2403345 w 3177069"/>
                    <a:gd name="connsiteY26" fmla="*/ 352992 h 3949428"/>
                    <a:gd name="connsiteX27" fmla="*/ 2436985 w 3177069"/>
                    <a:gd name="connsiteY27" fmla="*/ 487552 h 3949428"/>
                    <a:gd name="connsiteX28" fmla="*/ 2378880 w 3177069"/>
                    <a:gd name="connsiteY28" fmla="*/ 573182 h 3949428"/>
                    <a:gd name="connsiteX29" fmla="*/ 2473684 w 3177069"/>
                    <a:gd name="connsiteY29" fmla="*/ 628229 h 3949428"/>
                    <a:gd name="connsiteX30" fmla="*/ 2492033 w 3177069"/>
                    <a:gd name="connsiteY30" fmla="*/ 830070 h 3949428"/>
                    <a:gd name="connsiteX31" fmla="*/ 2537906 w 3177069"/>
                    <a:gd name="connsiteY31" fmla="*/ 900408 h 3949428"/>
                    <a:gd name="connsiteX32" fmla="*/ 2522615 w 3177069"/>
                    <a:gd name="connsiteY32" fmla="*/ 1004387 h 3949428"/>
                    <a:gd name="connsiteX33" fmla="*/ 2443102 w 3177069"/>
                    <a:gd name="connsiteY33" fmla="*/ 1071667 h 3949428"/>
                    <a:gd name="connsiteX34" fmla="*/ 2446160 w 3177069"/>
                    <a:gd name="connsiteY34" fmla="*/ 1175646 h 3949428"/>
                    <a:gd name="connsiteX35" fmla="*/ 2406403 w 3177069"/>
                    <a:gd name="connsiteY35" fmla="*/ 1197053 h 3949428"/>
                    <a:gd name="connsiteX36" fmla="*/ 2366647 w 3177069"/>
                    <a:gd name="connsiteY36" fmla="*/ 1093075 h 3949428"/>
                    <a:gd name="connsiteX37" fmla="*/ 2253494 w 3177069"/>
                    <a:gd name="connsiteY37" fmla="*/ 1093075 h 3949428"/>
                    <a:gd name="connsiteX38" fmla="*/ 2195388 w 3177069"/>
                    <a:gd name="connsiteY38" fmla="*/ 1163413 h 3949428"/>
                    <a:gd name="connsiteX39" fmla="*/ 2238203 w 3177069"/>
                    <a:gd name="connsiteY39" fmla="*/ 1239868 h 3949428"/>
                    <a:gd name="connsiteX40" fmla="*/ 2183155 w 3177069"/>
                    <a:gd name="connsiteY40" fmla="*/ 1389720 h 3949428"/>
                    <a:gd name="connsiteX41" fmla="*/ 2140340 w 3177069"/>
                    <a:gd name="connsiteY41" fmla="*/ 1398894 h 3949428"/>
                    <a:gd name="connsiteX42" fmla="*/ 2134224 w 3177069"/>
                    <a:gd name="connsiteY42" fmla="*/ 1426418 h 3949428"/>
                    <a:gd name="connsiteX43" fmla="*/ 2201504 w 3177069"/>
                    <a:gd name="connsiteY43" fmla="*/ 1450883 h 3949428"/>
                    <a:gd name="connsiteX44" fmla="*/ 2180097 w 3177069"/>
                    <a:gd name="connsiteY44" fmla="*/ 1505931 h 3949428"/>
                    <a:gd name="connsiteX45" fmla="*/ 2146457 w 3177069"/>
                    <a:gd name="connsiteY45" fmla="*/ 1560978 h 3949428"/>
                    <a:gd name="connsiteX46" fmla="*/ 2088351 w 3177069"/>
                    <a:gd name="connsiteY46" fmla="*/ 1603793 h 3949428"/>
                    <a:gd name="connsiteX47" fmla="*/ 2027187 w 3177069"/>
                    <a:gd name="connsiteY47" fmla="*/ 1600735 h 3949428"/>
                    <a:gd name="connsiteX48" fmla="*/ 2030245 w 3177069"/>
                    <a:gd name="connsiteY48" fmla="*/ 1652724 h 3949428"/>
                    <a:gd name="connsiteX49" fmla="*/ 2039420 w 3177069"/>
                    <a:gd name="connsiteY49" fmla="*/ 1738354 h 3949428"/>
                    <a:gd name="connsiteX50" fmla="*/ 1990489 w 3177069"/>
                    <a:gd name="connsiteY50" fmla="*/ 1784227 h 3949428"/>
                    <a:gd name="connsiteX51" fmla="*/ 2005780 w 3177069"/>
                    <a:gd name="connsiteY51" fmla="*/ 1854565 h 3949428"/>
                    <a:gd name="connsiteX52" fmla="*/ 2005780 w 3177069"/>
                    <a:gd name="connsiteY52" fmla="*/ 1912671 h 3949428"/>
                    <a:gd name="connsiteX53" fmla="*/ 1926267 w 3177069"/>
                    <a:gd name="connsiteY53" fmla="*/ 1875972 h 3949428"/>
                    <a:gd name="connsiteX54" fmla="*/ 1950732 w 3177069"/>
                    <a:gd name="connsiteY54" fmla="*/ 1796459 h 3949428"/>
                    <a:gd name="connsiteX55" fmla="*/ 1944616 w 3177069"/>
                    <a:gd name="connsiteY55" fmla="*/ 1738354 h 3949428"/>
                    <a:gd name="connsiteX56" fmla="*/ 1877336 w 3177069"/>
                    <a:gd name="connsiteY56" fmla="*/ 1738354 h 3949428"/>
                    <a:gd name="connsiteX57" fmla="*/ 1825346 w 3177069"/>
                    <a:gd name="connsiteY57" fmla="*/ 1701655 h 3949428"/>
                    <a:gd name="connsiteX58" fmla="*/ 1733601 w 3177069"/>
                    <a:gd name="connsiteY58" fmla="*/ 1689423 h 3949428"/>
                    <a:gd name="connsiteX59" fmla="*/ 1684670 w 3177069"/>
                    <a:gd name="connsiteY59" fmla="*/ 1729179 h 3949428"/>
                    <a:gd name="connsiteX60" fmla="*/ 1629622 w 3177069"/>
                    <a:gd name="connsiteY60" fmla="*/ 1744470 h 3949428"/>
                    <a:gd name="connsiteX61" fmla="*/ 1543993 w 3177069"/>
                    <a:gd name="connsiteY61" fmla="*/ 1707772 h 3949428"/>
                    <a:gd name="connsiteX62" fmla="*/ 1510352 w 3177069"/>
                    <a:gd name="connsiteY62" fmla="*/ 1661899 h 3949428"/>
                    <a:gd name="connsiteX63" fmla="*/ 1375792 w 3177069"/>
                    <a:gd name="connsiteY63" fmla="*/ 1759761 h 3949428"/>
                    <a:gd name="connsiteX64" fmla="*/ 1238173 w 3177069"/>
                    <a:gd name="connsiteY64" fmla="*/ 1768936 h 3949428"/>
                    <a:gd name="connsiteX65" fmla="*/ 1186184 w 3177069"/>
                    <a:gd name="connsiteY65" fmla="*/ 2007475 h 3949428"/>
                    <a:gd name="connsiteX66" fmla="*/ 910946 w 3177069"/>
                    <a:gd name="connsiteY66" fmla="*/ 2090046 h 3949428"/>
                    <a:gd name="connsiteX67" fmla="*/ 947645 w 3177069"/>
                    <a:gd name="connsiteY67" fmla="*/ 2135919 h 3949428"/>
                    <a:gd name="connsiteX68" fmla="*/ 846724 w 3177069"/>
                    <a:gd name="connsiteY68" fmla="*/ 2178734 h 3949428"/>
                    <a:gd name="connsiteX69" fmla="*/ 709106 w 3177069"/>
                    <a:gd name="connsiteY69" fmla="*/ 2123686 h 3949428"/>
                    <a:gd name="connsiteX70" fmla="*/ 678524 w 3177069"/>
                    <a:gd name="connsiteY70" fmla="*/ 2071697 h 3949428"/>
                    <a:gd name="connsiteX71" fmla="*/ 699931 w 3177069"/>
                    <a:gd name="connsiteY71" fmla="*/ 2038057 h 3949428"/>
                    <a:gd name="connsiteX72" fmla="*/ 553138 w 3177069"/>
                    <a:gd name="connsiteY72" fmla="*/ 2028882 h 3949428"/>
                    <a:gd name="connsiteX73" fmla="*/ 592894 w 3177069"/>
                    <a:gd name="connsiteY73" fmla="*/ 2145093 h 3949428"/>
                    <a:gd name="connsiteX74" fmla="*/ 602069 w 3177069"/>
                    <a:gd name="connsiteY74" fmla="*/ 2227665 h 3949428"/>
                    <a:gd name="connsiteX75" fmla="*/ 644884 w 3177069"/>
                    <a:gd name="connsiteY75" fmla="*/ 2328585 h 3949428"/>
                    <a:gd name="connsiteX76" fmla="*/ 617360 w 3177069"/>
                    <a:gd name="connsiteY76" fmla="*/ 2337760 h 3949428"/>
                    <a:gd name="connsiteX77" fmla="*/ 476683 w 3177069"/>
                    <a:gd name="connsiteY77" fmla="*/ 2288829 h 3949428"/>
                    <a:gd name="connsiteX78" fmla="*/ 219795 w 3177069"/>
                    <a:gd name="connsiteY78" fmla="*/ 2236839 h 3949428"/>
                    <a:gd name="connsiteX79" fmla="*/ 5724 w 3177069"/>
                    <a:gd name="connsiteY79" fmla="*/ 2261306 h 3949428"/>
                    <a:gd name="connsiteX80" fmla="*/ 30189 w 3177069"/>
                    <a:gd name="connsiteY80" fmla="*/ 2408098 h 3949428"/>
                    <a:gd name="connsiteX81" fmla="*/ 534791 w 3177069"/>
                    <a:gd name="connsiteY81" fmla="*/ 2946341 h 3949428"/>
                    <a:gd name="connsiteX82" fmla="*/ 3177069 w 3177069"/>
                    <a:gd name="connsiteY82" fmla="*/ 3949428 h 3949428"/>
                    <a:gd name="connsiteX0" fmla="*/ 3159994 w 3181402"/>
                    <a:gd name="connsiteY0" fmla="*/ 903467 h 3949428"/>
                    <a:gd name="connsiteX1" fmla="*/ 3086597 w 3181402"/>
                    <a:gd name="connsiteY1" fmla="*/ 872885 h 3949428"/>
                    <a:gd name="connsiteX2" fmla="*/ 3013201 w 3181402"/>
                    <a:gd name="connsiteY2" fmla="*/ 982980 h 3949428"/>
                    <a:gd name="connsiteX3" fmla="*/ 2909222 w 3181402"/>
                    <a:gd name="connsiteY3" fmla="*/ 1056376 h 3949428"/>
                    <a:gd name="connsiteX4" fmla="*/ 2814418 w 3181402"/>
                    <a:gd name="connsiteY4" fmla="*/ 1001329 h 3949428"/>
                    <a:gd name="connsiteX5" fmla="*/ 2881698 w 3181402"/>
                    <a:gd name="connsiteY5" fmla="*/ 921816 h 3949428"/>
                    <a:gd name="connsiteX6" fmla="*/ 2765487 w 3181402"/>
                    <a:gd name="connsiteY6" fmla="*/ 921816 h 3949428"/>
                    <a:gd name="connsiteX7" fmla="*/ 2685974 w 3181402"/>
                    <a:gd name="connsiteY7" fmla="*/ 903467 h 3949428"/>
                    <a:gd name="connsiteX8" fmla="*/ 2701265 w 3181402"/>
                    <a:gd name="connsiteY8" fmla="*/ 827012 h 3949428"/>
                    <a:gd name="connsiteX9" fmla="*/ 2640101 w 3181402"/>
                    <a:gd name="connsiteY9" fmla="*/ 771964 h 3949428"/>
                    <a:gd name="connsiteX10" fmla="*/ 2627868 w 3181402"/>
                    <a:gd name="connsiteY10" fmla="*/ 692451 h 3949428"/>
                    <a:gd name="connsiteX11" fmla="*/ 2658450 w 3181402"/>
                    <a:gd name="connsiteY11" fmla="*/ 600705 h 3949428"/>
                    <a:gd name="connsiteX12" fmla="*/ 2762429 w 3181402"/>
                    <a:gd name="connsiteY12" fmla="*/ 726091 h 3949428"/>
                    <a:gd name="connsiteX13" fmla="*/ 2835825 w 3181402"/>
                    <a:gd name="connsiteY13" fmla="*/ 695509 h 3949428"/>
                    <a:gd name="connsiteX14" fmla="*/ 2808302 w 3181402"/>
                    <a:gd name="connsiteY14" fmla="*/ 591531 h 3949428"/>
                    <a:gd name="connsiteX15" fmla="*/ 2698207 w 3181402"/>
                    <a:gd name="connsiteY15" fmla="*/ 533425 h 3949428"/>
                    <a:gd name="connsiteX16" fmla="*/ 2737963 w 3181402"/>
                    <a:gd name="connsiteY16" fmla="*/ 404981 h 3949428"/>
                    <a:gd name="connsiteX17" fmla="*/ 2780778 w 3181402"/>
                    <a:gd name="connsiteY17" fmla="*/ 435563 h 3949428"/>
                    <a:gd name="connsiteX18" fmla="*/ 2832767 w 3181402"/>
                    <a:gd name="connsiteY18" fmla="*/ 325468 h 3949428"/>
                    <a:gd name="connsiteX19" fmla="*/ 2762429 w 3181402"/>
                    <a:gd name="connsiteY19" fmla="*/ 322410 h 3949428"/>
                    <a:gd name="connsiteX20" fmla="*/ 2713498 w 3181402"/>
                    <a:gd name="connsiteY20" fmla="*/ 224548 h 3949428"/>
                    <a:gd name="connsiteX21" fmla="*/ 2768545 w 3181402"/>
                    <a:gd name="connsiteY21" fmla="*/ 141976 h 3949428"/>
                    <a:gd name="connsiteX22" fmla="*/ 2765487 w 3181402"/>
                    <a:gd name="connsiteY22" fmla="*/ 1299 h 3949428"/>
                    <a:gd name="connsiteX23" fmla="*/ 2658450 w 3181402"/>
                    <a:gd name="connsiteY23" fmla="*/ 77754 h 3949428"/>
                    <a:gd name="connsiteX24" fmla="*/ 2585053 w 3181402"/>
                    <a:gd name="connsiteY24" fmla="*/ 175617 h 3949428"/>
                    <a:gd name="connsiteX25" fmla="*/ 2441318 w 3181402"/>
                    <a:gd name="connsiteY25" fmla="*/ 190907 h 3949428"/>
                    <a:gd name="connsiteX26" fmla="*/ 2407678 w 3181402"/>
                    <a:gd name="connsiteY26" fmla="*/ 352992 h 3949428"/>
                    <a:gd name="connsiteX27" fmla="*/ 2441318 w 3181402"/>
                    <a:gd name="connsiteY27" fmla="*/ 487552 h 3949428"/>
                    <a:gd name="connsiteX28" fmla="*/ 2383213 w 3181402"/>
                    <a:gd name="connsiteY28" fmla="*/ 573182 h 3949428"/>
                    <a:gd name="connsiteX29" fmla="*/ 2478017 w 3181402"/>
                    <a:gd name="connsiteY29" fmla="*/ 628229 h 3949428"/>
                    <a:gd name="connsiteX30" fmla="*/ 2496366 w 3181402"/>
                    <a:gd name="connsiteY30" fmla="*/ 830070 h 3949428"/>
                    <a:gd name="connsiteX31" fmla="*/ 2542239 w 3181402"/>
                    <a:gd name="connsiteY31" fmla="*/ 900408 h 3949428"/>
                    <a:gd name="connsiteX32" fmla="*/ 2526948 w 3181402"/>
                    <a:gd name="connsiteY32" fmla="*/ 1004387 h 3949428"/>
                    <a:gd name="connsiteX33" fmla="*/ 2447435 w 3181402"/>
                    <a:gd name="connsiteY33" fmla="*/ 1071667 h 3949428"/>
                    <a:gd name="connsiteX34" fmla="*/ 2450493 w 3181402"/>
                    <a:gd name="connsiteY34" fmla="*/ 1175646 h 3949428"/>
                    <a:gd name="connsiteX35" fmla="*/ 2410736 w 3181402"/>
                    <a:gd name="connsiteY35" fmla="*/ 1197053 h 3949428"/>
                    <a:gd name="connsiteX36" fmla="*/ 2370980 w 3181402"/>
                    <a:gd name="connsiteY36" fmla="*/ 1093075 h 3949428"/>
                    <a:gd name="connsiteX37" fmla="*/ 2257827 w 3181402"/>
                    <a:gd name="connsiteY37" fmla="*/ 1093075 h 3949428"/>
                    <a:gd name="connsiteX38" fmla="*/ 2199721 w 3181402"/>
                    <a:gd name="connsiteY38" fmla="*/ 1163413 h 3949428"/>
                    <a:gd name="connsiteX39" fmla="*/ 2242536 w 3181402"/>
                    <a:gd name="connsiteY39" fmla="*/ 1239868 h 3949428"/>
                    <a:gd name="connsiteX40" fmla="*/ 2187488 w 3181402"/>
                    <a:gd name="connsiteY40" fmla="*/ 1389720 h 3949428"/>
                    <a:gd name="connsiteX41" fmla="*/ 2144673 w 3181402"/>
                    <a:gd name="connsiteY41" fmla="*/ 1398894 h 3949428"/>
                    <a:gd name="connsiteX42" fmla="*/ 2138557 w 3181402"/>
                    <a:gd name="connsiteY42" fmla="*/ 1426418 h 3949428"/>
                    <a:gd name="connsiteX43" fmla="*/ 2205837 w 3181402"/>
                    <a:gd name="connsiteY43" fmla="*/ 1450883 h 3949428"/>
                    <a:gd name="connsiteX44" fmla="*/ 2184430 w 3181402"/>
                    <a:gd name="connsiteY44" fmla="*/ 1505931 h 3949428"/>
                    <a:gd name="connsiteX45" fmla="*/ 2150790 w 3181402"/>
                    <a:gd name="connsiteY45" fmla="*/ 1560978 h 3949428"/>
                    <a:gd name="connsiteX46" fmla="*/ 2092684 w 3181402"/>
                    <a:gd name="connsiteY46" fmla="*/ 1603793 h 3949428"/>
                    <a:gd name="connsiteX47" fmla="*/ 2031520 w 3181402"/>
                    <a:gd name="connsiteY47" fmla="*/ 1600735 h 3949428"/>
                    <a:gd name="connsiteX48" fmla="*/ 2034578 w 3181402"/>
                    <a:gd name="connsiteY48" fmla="*/ 1652724 h 3949428"/>
                    <a:gd name="connsiteX49" fmla="*/ 2043753 w 3181402"/>
                    <a:gd name="connsiteY49" fmla="*/ 1738354 h 3949428"/>
                    <a:gd name="connsiteX50" fmla="*/ 1994822 w 3181402"/>
                    <a:gd name="connsiteY50" fmla="*/ 1784227 h 3949428"/>
                    <a:gd name="connsiteX51" fmla="*/ 2010113 w 3181402"/>
                    <a:gd name="connsiteY51" fmla="*/ 1854565 h 3949428"/>
                    <a:gd name="connsiteX52" fmla="*/ 2010113 w 3181402"/>
                    <a:gd name="connsiteY52" fmla="*/ 1912671 h 3949428"/>
                    <a:gd name="connsiteX53" fmla="*/ 1930600 w 3181402"/>
                    <a:gd name="connsiteY53" fmla="*/ 1875972 h 3949428"/>
                    <a:gd name="connsiteX54" fmla="*/ 1955065 w 3181402"/>
                    <a:gd name="connsiteY54" fmla="*/ 1796459 h 3949428"/>
                    <a:gd name="connsiteX55" fmla="*/ 1948949 w 3181402"/>
                    <a:gd name="connsiteY55" fmla="*/ 1738354 h 3949428"/>
                    <a:gd name="connsiteX56" fmla="*/ 1881669 w 3181402"/>
                    <a:gd name="connsiteY56" fmla="*/ 1738354 h 3949428"/>
                    <a:gd name="connsiteX57" fmla="*/ 1829679 w 3181402"/>
                    <a:gd name="connsiteY57" fmla="*/ 1701655 h 3949428"/>
                    <a:gd name="connsiteX58" fmla="*/ 1737934 w 3181402"/>
                    <a:gd name="connsiteY58" fmla="*/ 1689423 h 3949428"/>
                    <a:gd name="connsiteX59" fmla="*/ 1689003 w 3181402"/>
                    <a:gd name="connsiteY59" fmla="*/ 1729179 h 3949428"/>
                    <a:gd name="connsiteX60" fmla="*/ 1633955 w 3181402"/>
                    <a:gd name="connsiteY60" fmla="*/ 1744470 h 3949428"/>
                    <a:gd name="connsiteX61" fmla="*/ 1548326 w 3181402"/>
                    <a:gd name="connsiteY61" fmla="*/ 1707772 h 3949428"/>
                    <a:gd name="connsiteX62" fmla="*/ 1514685 w 3181402"/>
                    <a:gd name="connsiteY62" fmla="*/ 1661899 h 3949428"/>
                    <a:gd name="connsiteX63" fmla="*/ 1380125 w 3181402"/>
                    <a:gd name="connsiteY63" fmla="*/ 1759761 h 3949428"/>
                    <a:gd name="connsiteX64" fmla="*/ 1242506 w 3181402"/>
                    <a:gd name="connsiteY64" fmla="*/ 1768936 h 3949428"/>
                    <a:gd name="connsiteX65" fmla="*/ 1190517 w 3181402"/>
                    <a:gd name="connsiteY65" fmla="*/ 2007475 h 3949428"/>
                    <a:gd name="connsiteX66" fmla="*/ 915279 w 3181402"/>
                    <a:gd name="connsiteY66" fmla="*/ 2090046 h 3949428"/>
                    <a:gd name="connsiteX67" fmla="*/ 951978 w 3181402"/>
                    <a:gd name="connsiteY67" fmla="*/ 2135919 h 3949428"/>
                    <a:gd name="connsiteX68" fmla="*/ 851057 w 3181402"/>
                    <a:gd name="connsiteY68" fmla="*/ 2178734 h 3949428"/>
                    <a:gd name="connsiteX69" fmla="*/ 713439 w 3181402"/>
                    <a:gd name="connsiteY69" fmla="*/ 2123686 h 3949428"/>
                    <a:gd name="connsiteX70" fmla="*/ 682857 w 3181402"/>
                    <a:gd name="connsiteY70" fmla="*/ 2071697 h 3949428"/>
                    <a:gd name="connsiteX71" fmla="*/ 704264 w 3181402"/>
                    <a:gd name="connsiteY71" fmla="*/ 2038057 h 3949428"/>
                    <a:gd name="connsiteX72" fmla="*/ 557471 w 3181402"/>
                    <a:gd name="connsiteY72" fmla="*/ 2028882 h 3949428"/>
                    <a:gd name="connsiteX73" fmla="*/ 597227 w 3181402"/>
                    <a:gd name="connsiteY73" fmla="*/ 2145093 h 3949428"/>
                    <a:gd name="connsiteX74" fmla="*/ 606402 w 3181402"/>
                    <a:gd name="connsiteY74" fmla="*/ 2227665 h 3949428"/>
                    <a:gd name="connsiteX75" fmla="*/ 649217 w 3181402"/>
                    <a:gd name="connsiteY75" fmla="*/ 2328585 h 3949428"/>
                    <a:gd name="connsiteX76" fmla="*/ 621693 w 3181402"/>
                    <a:gd name="connsiteY76" fmla="*/ 2337760 h 3949428"/>
                    <a:gd name="connsiteX77" fmla="*/ 481016 w 3181402"/>
                    <a:gd name="connsiteY77" fmla="*/ 2288829 h 3949428"/>
                    <a:gd name="connsiteX78" fmla="*/ 224128 w 3181402"/>
                    <a:gd name="connsiteY78" fmla="*/ 2236839 h 3949428"/>
                    <a:gd name="connsiteX79" fmla="*/ 10057 w 3181402"/>
                    <a:gd name="connsiteY79" fmla="*/ 2261306 h 3949428"/>
                    <a:gd name="connsiteX80" fmla="*/ 34522 w 3181402"/>
                    <a:gd name="connsiteY80" fmla="*/ 2408098 h 3949428"/>
                    <a:gd name="connsiteX81" fmla="*/ 352574 w 3181402"/>
                    <a:gd name="connsiteY81" fmla="*/ 2576299 h 3949428"/>
                    <a:gd name="connsiteX82" fmla="*/ 3181402 w 3181402"/>
                    <a:gd name="connsiteY82" fmla="*/ 3949428 h 3949428"/>
                    <a:gd name="connsiteX0" fmla="*/ 3155662 w 3177070"/>
                    <a:gd name="connsiteY0" fmla="*/ 903467 h 3949428"/>
                    <a:gd name="connsiteX1" fmla="*/ 3082265 w 3177070"/>
                    <a:gd name="connsiteY1" fmla="*/ 872885 h 3949428"/>
                    <a:gd name="connsiteX2" fmla="*/ 3008869 w 3177070"/>
                    <a:gd name="connsiteY2" fmla="*/ 982980 h 3949428"/>
                    <a:gd name="connsiteX3" fmla="*/ 2904890 w 3177070"/>
                    <a:gd name="connsiteY3" fmla="*/ 1056376 h 3949428"/>
                    <a:gd name="connsiteX4" fmla="*/ 2810086 w 3177070"/>
                    <a:gd name="connsiteY4" fmla="*/ 1001329 h 3949428"/>
                    <a:gd name="connsiteX5" fmla="*/ 2877366 w 3177070"/>
                    <a:gd name="connsiteY5" fmla="*/ 921816 h 3949428"/>
                    <a:gd name="connsiteX6" fmla="*/ 2761155 w 3177070"/>
                    <a:gd name="connsiteY6" fmla="*/ 921816 h 3949428"/>
                    <a:gd name="connsiteX7" fmla="*/ 2681642 w 3177070"/>
                    <a:gd name="connsiteY7" fmla="*/ 903467 h 3949428"/>
                    <a:gd name="connsiteX8" fmla="*/ 2696933 w 3177070"/>
                    <a:gd name="connsiteY8" fmla="*/ 827012 h 3949428"/>
                    <a:gd name="connsiteX9" fmla="*/ 2635769 w 3177070"/>
                    <a:gd name="connsiteY9" fmla="*/ 771964 h 3949428"/>
                    <a:gd name="connsiteX10" fmla="*/ 2623536 w 3177070"/>
                    <a:gd name="connsiteY10" fmla="*/ 692451 h 3949428"/>
                    <a:gd name="connsiteX11" fmla="*/ 2654118 w 3177070"/>
                    <a:gd name="connsiteY11" fmla="*/ 600705 h 3949428"/>
                    <a:gd name="connsiteX12" fmla="*/ 2758097 w 3177070"/>
                    <a:gd name="connsiteY12" fmla="*/ 726091 h 3949428"/>
                    <a:gd name="connsiteX13" fmla="*/ 2831493 w 3177070"/>
                    <a:gd name="connsiteY13" fmla="*/ 695509 h 3949428"/>
                    <a:gd name="connsiteX14" fmla="*/ 2803970 w 3177070"/>
                    <a:gd name="connsiteY14" fmla="*/ 591531 h 3949428"/>
                    <a:gd name="connsiteX15" fmla="*/ 2693875 w 3177070"/>
                    <a:gd name="connsiteY15" fmla="*/ 533425 h 3949428"/>
                    <a:gd name="connsiteX16" fmla="*/ 2733631 w 3177070"/>
                    <a:gd name="connsiteY16" fmla="*/ 404981 h 3949428"/>
                    <a:gd name="connsiteX17" fmla="*/ 2776446 w 3177070"/>
                    <a:gd name="connsiteY17" fmla="*/ 435563 h 3949428"/>
                    <a:gd name="connsiteX18" fmla="*/ 2828435 w 3177070"/>
                    <a:gd name="connsiteY18" fmla="*/ 325468 h 3949428"/>
                    <a:gd name="connsiteX19" fmla="*/ 2758097 w 3177070"/>
                    <a:gd name="connsiteY19" fmla="*/ 322410 h 3949428"/>
                    <a:gd name="connsiteX20" fmla="*/ 2709166 w 3177070"/>
                    <a:gd name="connsiteY20" fmla="*/ 224548 h 3949428"/>
                    <a:gd name="connsiteX21" fmla="*/ 2764213 w 3177070"/>
                    <a:gd name="connsiteY21" fmla="*/ 141976 h 3949428"/>
                    <a:gd name="connsiteX22" fmla="*/ 2761155 w 3177070"/>
                    <a:gd name="connsiteY22" fmla="*/ 1299 h 3949428"/>
                    <a:gd name="connsiteX23" fmla="*/ 2654118 w 3177070"/>
                    <a:gd name="connsiteY23" fmla="*/ 77754 h 3949428"/>
                    <a:gd name="connsiteX24" fmla="*/ 2580721 w 3177070"/>
                    <a:gd name="connsiteY24" fmla="*/ 175617 h 3949428"/>
                    <a:gd name="connsiteX25" fmla="*/ 2436986 w 3177070"/>
                    <a:gd name="connsiteY25" fmla="*/ 190907 h 3949428"/>
                    <a:gd name="connsiteX26" fmla="*/ 2403346 w 3177070"/>
                    <a:gd name="connsiteY26" fmla="*/ 352992 h 3949428"/>
                    <a:gd name="connsiteX27" fmla="*/ 2436986 w 3177070"/>
                    <a:gd name="connsiteY27" fmla="*/ 487552 h 3949428"/>
                    <a:gd name="connsiteX28" fmla="*/ 2378881 w 3177070"/>
                    <a:gd name="connsiteY28" fmla="*/ 573182 h 3949428"/>
                    <a:gd name="connsiteX29" fmla="*/ 2473685 w 3177070"/>
                    <a:gd name="connsiteY29" fmla="*/ 628229 h 3949428"/>
                    <a:gd name="connsiteX30" fmla="*/ 2492034 w 3177070"/>
                    <a:gd name="connsiteY30" fmla="*/ 830070 h 3949428"/>
                    <a:gd name="connsiteX31" fmla="*/ 2537907 w 3177070"/>
                    <a:gd name="connsiteY31" fmla="*/ 900408 h 3949428"/>
                    <a:gd name="connsiteX32" fmla="*/ 2522616 w 3177070"/>
                    <a:gd name="connsiteY32" fmla="*/ 1004387 h 3949428"/>
                    <a:gd name="connsiteX33" fmla="*/ 2443103 w 3177070"/>
                    <a:gd name="connsiteY33" fmla="*/ 1071667 h 3949428"/>
                    <a:gd name="connsiteX34" fmla="*/ 2446161 w 3177070"/>
                    <a:gd name="connsiteY34" fmla="*/ 1175646 h 3949428"/>
                    <a:gd name="connsiteX35" fmla="*/ 2406404 w 3177070"/>
                    <a:gd name="connsiteY35" fmla="*/ 1197053 h 3949428"/>
                    <a:gd name="connsiteX36" fmla="*/ 2366648 w 3177070"/>
                    <a:gd name="connsiteY36" fmla="*/ 1093075 h 3949428"/>
                    <a:gd name="connsiteX37" fmla="*/ 2253495 w 3177070"/>
                    <a:gd name="connsiteY37" fmla="*/ 1093075 h 3949428"/>
                    <a:gd name="connsiteX38" fmla="*/ 2195389 w 3177070"/>
                    <a:gd name="connsiteY38" fmla="*/ 1163413 h 3949428"/>
                    <a:gd name="connsiteX39" fmla="*/ 2238204 w 3177070"/>
                    <a:gd name="connsiteY39" fmla="*/ 1239868 h 3949428"/>
                    <a:gd name="connsiteX40" fmla="*/ 2183156 w 3177070"/>
                    <a:gd name="connsiteY40" fmla="*/ 1389720 h 3949428"/>
                    <a:gd name="connsiteX41" fmla="*/ 2140341 w 3177070"/>
                    <a:gd name="connsiteY41" fmla="*/ 1398894 h 3949428"/>
                    <a:gd name="connsiteX42" fmla="*/ 2134225 w 3177070"/>
                    <a:gd name="connsiteY42" fmla="*/ 1426418 h 3949428"/>
                    <a:gd name="connsiteX43" fmla="*/ 2201505 w 3177070"/>
                    <a:gd name="connsiteY43" fmla="*/ 1450883 h 3949428"/>
                    <a:gd name="connsiteX44" fmla="*/ 2180098 w 3177070"/>
                    <a:gd name="connsiteY44" fmla="*/ 1505931 h 3949428"/>
                    <a:gd name="connsiteX45" fmla="*/ 2146458 w 3177070"/>
                    <a:gd name="connsiteY45" fmla="*/ 1560978 h 3949428"/>
                    <a:gd name="connsiteX46" fmla="*/ 2088352 w 3177070"/>
                    <a:gd name="connsiteY46" fmla="*/ 1603793 h 3949428"/>
                    <a:gd name="connsiteX47" fmla="*/ 2027188 w 3177070"/>
                    <a:gd name="connsiteY47" fmla="*/ 1600735 h 3949428"/>
                    <a:gd name="connsiteX48" fmla="*/ 2030246 w 3177070"/>
                    <a:gd name="connsiteY48" fmla="*/ 1652724 h 3949428"/>
                    <a:gd name="connsiteX49" fmla="*/ 2039421 w 3177070"/>
                    <a:gd name="connsiteY49" fmla="*/ 1738354 h 3949428"/>
                    <a:gd name="connsiteX50" fmla="*/ 1990490 w 3177070"/>
                    <a:gd name="connsiteY50" fmla="*/ 1784227 h 3949428"/>
                    <a:gd name="connsiteX51" fmla="*/ 2005781 w 3177070"/>
                    <a:gd name="connsiteY51" fmla="*/ 1854565 h 3949428"/>
                    <a:gd name="connsiteX52" fmla="*/ 2005781 w 3177070"/>
                    <a:gd name="connsiteY52" fmla="*/ 1912671 h 3949428"/>
                    <a:gd name="connsiteX53" fmla="*/ 1926268 w 3177070"/>
                    <a:gd name="connsiteY53" fmla="*/ 1875972 h 3949428"/>
                    <a:gd name="connsiteX54" fmla="*/ 1950733 w 3177070"/>
                    <a:gd name="connsiteY54" fmla="*/ 1796459 h 3949428"/>
                    <a:gd name="connsiteX55" fmla="*/ 1944617 w 3177070"/>
                    <a:gd name="connsiteY55" fmla="*/ 1738354 h 3949428"/>
                    <a:gd name="connsiteX56" fmla="*/ 1877337 w 3177070"/>
                    <a:gd name="connsiteY56" fmla="*/ 1738354 h 3949428"/>
                    <a:gd name="connsiteX57" fmla="*/ 1825347 w 3177070"/>
                    <a:gd name="connsiteY57" fmla="*/ 1701655 h 3949428"/>
                    <a:gd name="connsiteX58" fmla="*/ 1733602 w 3177070"/>
                    <a:gd name="connsiteY58" fmla="*/ 1689423 h 3949428"/>
                    <a:gd name="connsiteX59" fmla="*/ 1684671 w 3177070"/>
                    <a:gd name="connsiteY59" fmla="*/ 1729179 h 3949428"/>
                    <a:gd name="connsiteX60" fmla="*/ 1629623 w 3177070"/>
                    <a:gd name="connsiteY60" fmla="*/ 1744470 h 3949428"/>
                    <a:gd name="connsiteX61" fmla="*/ 1543994 w 3177070"/>
                    <a:gd name="connsiteY61" fmla="*/ 1707772 h 3949428"/>
                    <a:gd name="connsiteX62" fmla="*/ 1510353 w 3177070"/>
                    <a:gd name="connsiteY62" fmla="*/ 1661899 h 3949428"/>
                    <a:gd name="connsiteX63" fmla="*/ 1375793 w 3177070"/>
                    <a:gd name="connsiteY63" fmla="*/ 1759761 h 3949428"/>
                    <a:gd name="connsiteX64" fmla="*/ 1238174 w 3177070"/>
                    <a:gd name="connsiteY64" fmla="*/ 1768936 h 3949428"/>
                    <a:gd name="connsiteX65" fmla="*/ 1186185 w 3177070"/>
                    <a:gd name="connsiteY65" fmla="*/ 2007475 h 3949428"/>
                    <a:gd name="connsiteX66" fmla="*/ 910947 w 3177070"/>
                    <a:gd name="connsiteY66" fmla="*/ 2090046 h 3949428"/>
                    <a:gd name="connsiteX67" fmla="*/ 947646 w 3177070"/>
                    <a:gd name="connsiteY67" fmla="*/ 2135919 h 3949428"/>
                    <a:gd name="connsiteX68" fmla="*/ 846725 w 3177070"/>
                    <a:gd name="connsiteY68" fmla="*/ 2178734 h 3949428"/>
                    <a:gd name="connsiteX69" fmla="*/ 709107 w 3177070"/>
                    <a:gd name="connsiteY69" fmla="*/ 2123686 h 3949428"/>
                    <a:gd name="connsiteX70" fmla="*/ 678525 w 3177070"/>
                    <a:gd name="connsiteY70" fmla="*/ 2071697 h 3949428"/>
                    <a:gd name="connsiteX71" fmla="*/ 699932 w 3177070"/>
                    <a:gd name="connsiteY71" fmla="*/ 2038057 h 3949428"/>
                    <a:gd name="connsiteX72" fmla="*/ 553139 w 3177070"/>
                    <a:gd name="connsiteY72" fmla="*/ 2028882 h 3949428"/>
                    <a:gd name="connsiteX73" fmla="*/ 592895 w 3177070"/>
                    <a:gd name="connsiteY73" fmla="*/ 2145093 h 3949428"/>
                    <a:gd name="connsiteX74" fmla="*/ 602070 w 3177070"/>
                    <a:gd name="connsiteY74" fmla="*/ 2227665 h 3949428"/>
                    <a:gd name="connsiteX75" fmla="*/ 644885 w 3177070"/>
                    <a:gd name="connsiteY75" fmla="*/ 2328585 h 3949428"/>
                    <a:gd name="connsiteX76" fmla="*/ 617361 w 3177070"/>
                    <a:gd name="connsiteY76" fmla="*/ 2337760 h 3949428"/>
                    <a:gd name="connsiteX77" fmla="*/ 476684 w 3177070"/>
                    <a:gd name="connsiteY77" fmla="*/ 2288829 h 3949428"/>
                    <a:gd name="connsiteX78" fmla="*/ 219796 w 3177070"/>
                    <a:gd name="connsiteY78" fmla="*/ 2236839 h 3949428"/>
                    <a:gd name="connsiteX79" fmla="*/ 5725 w 3177070"/>
                    <a:gd name="connsiteY79" fmla="*/ 2261306 h 3949428"/>
                    <a:gd name="connsiteX80" fmla="*/ 30190 w 3177070"/>
                    <a:gd name="connsiteY80" fmla="*/ 2408098 h 3949428"/>
                    <a:gd name="connsiteX81" fmla="*/ 348242 w 3177070"/>
                    <a:gd name="connsiteY81" fmla="*/ 2576299 h 3949428"/>
                    <a:gd name="connsiteX82" fmla="*/ 3177070 w 3177070"/>
                    <a:gd name="connsiteY82" fmla="*/ 3949428 h 3949428"/>
                    <a:gd name="connsiteX0" fmla="*/ 3155662 w 3177070"/>
                    <a:gd name="connsiteY0" fmla="*/ 903467 h 3949428"/>
                    <a:gd name="connsiteX1" fmla="*/ 3082265 w 3177070"/>
                    <a:gd name="connsiteY1" fmla="*/ 872885 h 3949428"/>
                    <a:gd name="connsiteX2" fmla="*/ 3008869 w 3177070"/>
                    <a:gd name="connsiteY2" fmla="*/ 982980 h 3949428"/>
                    <a:gd name="connsiteX3" fmla="*/ 2904890 w 3177070"/>
                    <a:gd name="connsiteY3" fmla="*/ 1056376 h 3949428"/>
                    <a:gd name="connsiteX4" fmla="*/ 2810086 w 3177070"/>
                    <a:gd name="connsiteY4" fmla="*/ 1001329 h 3949428"/>
                    <a:gd name="connsiteX5" fmla="*/ 2877366 w 3177070"/>
                    <a:gd name="connsiteY5" fmla="*/ 921816 h 3949428"/>
                    <a:gd name="connsiteX6" fmla="*/ 2761155 w 3177070"/>
                    <a:gd name="connsiteY6" fmla="*/ 921816 h 3949428"/>
                    <a:gd name="connsiteX7" fmla="*/ 2681642 w 3177070"/>
                    <a:gd name="connsiteY7" fmla="*/ 903467 h 3949428"/>
                    <a:gd name="connsiteX8" fmla="*/ 2696933 w 3177070"/>
                    <a:gd name="connsiteY8" fmla="*/ 827012 h 3949428"/>
                    <a:gd name="connsiteX9" fmla="*/ 2635769 w 3177070"/>
                    <a:gd name="connsiteY9" fmla="*/ 771964 h 3949428"/>
                    <a:gd name="connsiteX10" fmla="*/ 2623536 w 3177070"/>
                    <a:gd name="connsiteY10" fmla="*/ 692451 h 3949428"/>
                    <a:gd name="connsiteX11" fmla="*/ 2654118 w 3177070"/>
                    <a:gd name="connsiteY11" fmla="*/ 600705 h 3949428"/>
                    <a:gd name="connsiteX12" fmla="*/ 2758097 w 3177070"/>
                    <a:gd name="connsiteY12" fmla="*/ 726091 h 3949428"/>
                    <a:gd name="connsiteX13" fmla="*/ 2831493 w 3177070"/>
                    <a:gd name="connsiteY13" fmla="*/ 695509 h 3949428"/>
                    <a:gd name="connsiteX14" fmla="*/ 2803970 w 3177070"/>
                    <a:gd name="connsiteY14" fmla="*/ 591531 h 3949428"/>
                    <a:gd name="connsiteX15" fmla="*/ 2693875 w 3177070"/>
                    <a:gd name="connsiteY15" fmla="*/ 533425 h 3949428"/>
                    <a:gd name="connsiteX16" fmla="*/ 2733631 w 3177070"/>
                    <a:gd name="connsiteY16" fmla="*/ 404981 h 3949428"/>
                    <a:gd name="connsiteX17" fmla="*/ 2776446 w 3177070"/>
                    <a:gd name="connsiteY17" fmla="*/ 435563 h 3949428"/>
                    <a:gd name="connsiteX18" fmla="*/ 2828435 w 3177070"/>
                    <a:gd name="connsiteY18" fmla="*/ 325468 h 3949428"/>
                    <a:gd name="connsiteX19" fmla="*/ 2758097 w 3177070"/>
                    <a:gd name="connsiteY19" fmla="*/ 322410 h 3949428"/>
                    <a:gd name="connsiteX20" fmla="*/ 2709166 w 3177070"/>
                    <a:gd name="connsiteY20" fmla="*/ 224548 h 3949428"/>
                    <a:gd name="connsiteX21" fmla="*/ 2764213 w 3177070"/>
                    <a:gd name="connsiteY21" fmla="*/ 141976 h 3949428"/>
                    <a:gd name="connsiteX22" fmla="*/ 2761155 w 3177070"/>
                    <a:gd name="connsiteY22" fmla="*/ 1299 h 3949428"/>
                    <a:gd name="connsiteX23" fmla="*/ 2654118 w 3177070"/>
                    <a:gd name="connsiteY23" fmla="*/ 77754 h 3949428"/>
                    <a:gd name="connsiteX24" fmla="*/ 2580721 w 3177070"/>
                    <a:gd name="connsiteY24" fmla="*/ 175617 h 3949428"/>
                    <a:gd name="connsiteX25" fmla="*/ 2436986 w 3177070"/>
                    <a:gd name="connsiteY25" fmla="*/ 190907 h 3949428"/>
                    <a:gd name="connsiteX26" fmla="*/ 2403346 w 3177070"/>
                    <a:gd name="connsiteY26" fmla="*/ 352992 h 3949428"/>
                    <a:gd name="connsiteX27" fmla="*/ 2436986 w 3177070"/>
                    <a:gd name="connsiteY27" fmla="*/ 487552 h 3949428"/>
                    <a:gd name="connsiteX28" fmla="*/ 2378881 w 3177070"/>
                    <a:gd name="connsiteY28" fmla="*/ 573182 h 3949428"/>
                    <a:gd name="connsiteX29" fmla="*/ 2473685 w 3177070"/>
                    <a:gd name="connsiteY29" fmla="*/ 628229 h 3949428"/>
                    <a:gd name="connsiteX30" fmla="*/ 2492034 w 3177070"/>
                    <a:gd name="connsiteY30" fmla="*/ 830070 h 3949428"/>
                    <a:gd name="connsiteX31" fmla="*/ 2537907 w 3177070"/>
                    <a:gd name="connsiteY31" fmla="*/ 900408 h 3949428"/>
                    <a:gd name="connsiteX32" fmla="*/ 2522616 w 3177070"/>
                    <a:gd name="connsiteY32" fmla="*/ 1004387 h 3949428"/>
                    <a:gd name="connsiteX33" fmla="*/ 2443103 w 3177070"/>
                    <a:gd name="connsiteY33" fmla="*/ 1071667 h 3949428"/>
                    <a:gd name="connsiteX34" fmla="*/ 2446161 w 3177070"/>
                    <a:gd name="connsiteY34" fmla="*/ 1175646 h 3949428"/>
                    <a:gd name="connsiteX35" fmla="*/ 2406404 w 3177070"/>
                    <a:gd name="connsiteY35" fmla="*/ 1197053 h 3949428"/>
                    <a:gd name="connsiteX36" fmla="*/ 2366648 w 3177070"/>
                    <a:gd name="connsiteY36" fmla="*/ 1093075 h 3949428"/>
                    <a:gd name="connsiteX37" fmla="*/ 2253495 w 3177070"/>
                    <a:gd name="connsiteY37" fmla="*/ 1093075 h 3949428"/>
                    <a:gd name="connsiteX38" fmla="*/ 2195389 w 3177070"/>
                    <a:gd name="connsiteY38" fmla="*/ 1163413 h 3949428"/>
                    <a:gd name="connsiteX39" fmla="*/ 2238204 w 3177070"/>
                    <a:gd name="connsiteY39" fmla="*/ 1239868 h 3949428"/>
                    <a:gd name="connsiteX40" fmla="*/ 2183156 w 3177070"/>
                    <a:gd name="connsiteY40" fmla="*/ 1389720 h 3949428"/>
                    <a:gd name="connsiteX41" fmla="*/ 2140341 w 3177070"/>
                    <a:gd name="connsiteY41" fmla="*/ 1398894 h 3949428"/>
                    <a:gd name="connsiteX42" fmla="*/ 2134225 w 3177070"/>
                    <a:gd name="connsiteY42" fmla="*/ 1426418 h 3949428"/>
                    <a:gd name="connsiteX43" fmla="*/ 2201505 w 3177070"/>
                    <a:gd name="connsiteY43" fmla="*/ 1450883 h 3949428"/>
                    <a:gd name="connsiteX44" fmla="*/ 2180098 w 3177070"/>
                    <a:gd name="connsiteY44" fmla="*/ 1505931 h 3949428"/>
                    <a:gd name="connsiteX45" fmla="*/ 2146458 w 3177070"/>
                    <a:gd name="connsiteY45" fmla="*/ 1560978 h 3949428"/>
                    <a:gd name="connsiteX46" fmla="*/ 2088352 w 3177070"/>
                    <a:gd name="connsiteY46" fmla="*/ 1603793 h 3949428"/>
                    <a:gd name="connsiteX47" fmla="*/ 2027188 w 3177070"/>
                    <a:gd name="connsiteY47" fmla="*/ 1600735 h 3949428"/>
                    <a:gd name="connsiteX48" fmla="*/ 2030246 w 3177070"/>
                    <a:gd name="connsiteY48" fmla="*/ 1652724 h 3949428"/>
                    <a:gd name="connsiteX49" fmla="*/ 2039421 w 3177070"/>
                    <a:gd name="connsiteY49" fmla="*/ 1738354 h 3949428"/>
                    <a:gd name="connsiteX50" fmla="*/ 1990490 w 3177070"/>
                    <a:gd name="connsiteY50" fmla="*/ 1784227 h 3949428"/>
                    <a:gd name="connsiteX51" fmla="*/ 2005781 w 3177070"/>
                    <a:gd name="connsiteY51" fmla="*/ 1854565 h 3949428"/>
                    <a:gd name="connsiteX52" fmla="*/ 2005781 w 3177070"/>
                    <a:gd name="connsiteY52" fmla="*/ 1912671 h 3949428"/>
                    <a:gd name="connsiteX53" fmla="*/ 1926268 w 3177070"/>
                    <a:gd name="connsiteY53" fmla="*/ 1875972 h 3949428"/>
                    <a:gd name="connsiteX54" fmla="*/ 1950733 w 3177070"/>
                    <a:gd name="connsiteY54" fmla="*/ 1796459 h 3949428"/>
                    <a:gd name="connsiteX55" fmla="*/ 1944617 w 3177070"/>
                    <a:gd name="connsiteY55" fmla="*/ 1738354 h 3949428"/>
                    <a:gd name="connsiteX56" fmla="*/ 1877337 w 3177070"/>
                    <a:gd name="connsiteY56" fmla="*/ 1738354 h 3949428"/>
                    <a:gd name="connsiteX57" fmla="*/ 1825347 w 3177070"/>
                    <a:gd name="connsiteY57" fmla="*/ 1701655 h 3949428"/>
                    <a:gd name="connsiteX58" fmla="*/ 1733602 w 3177070"/>
                    <a:gd name="connsiteY58" fmla="*/ 1689423 h 3949428"/>
                    <a:gd name="connsiteX59" fmla="*/ 1684671 w 3177070"/>
                    <a:gd name="connsiteY59" fmla="*/ 1729179 h 3949428"/>
                    <a:gd name="connsiteX60" fmla="*/ 1629623 w 3177070"/>
                    <a:gd name="connsiteY60" fmla="*/ 1744470 h 3949428"/>
                    <a:gd name="connsiteX61" fmla="*/ 1543994 w 3177070"/>
                    <a:gd name="connsiteY61" fmla="*/ 1707772 h 3949428"/>
                    <a:gd name="connsiteX62" fmla="*/ 1510353 w 3177070"/>
                    <a:gd name="connsiteY62" fmla="*/ 1661899 h 3949428"/>
                    <a:gd name="connsiteX63" fmla="*/ 1375793 w 3177070"/>
                    <a:gd name="connsiteY63" fmla="*/ 1759761 h 3949428"/>
                    <a:gd name="connsiteX64" fmla="*/ 1238174 w 3177070"/>
                    <a:gd name="connsiteY64" fmla="*/ 1768936 h 3949428"/>
                    <a:gd name="connsiteX65" fmla="*/ 1186185 w 3177070"/>
                    <a:gd name="connsiteY65" fmla="*/ 2007475 h 3949428"/>
                    <a:gd name="connsiteX66" fmla="*/ 910947 w 3177070"/>
                    <a:gd name="connsiteY66" fmla="*/ 2090046 h 3949428"/>
                    <a:gd name="connsiteX67" fmla="*/ 947646 w 3177070"/>
                    <a:gd name="connsiteY67" fmla="*/ 2135919 h 3949428"/>
                    <a:gd name="connsiteX68" fmla="*/ 846725 w 3177070"/>
                    <a:gd name="connsiteY68" fmla="*/ 2178734 h 3949428"/>
                    <a:gd name="connsiteX69" fmla="*/ 709107 w 3177070"/>
                    <a:gd name="connsiteY69" fmla="*/ 2123686 h 3949428"/>
                    <a:gd name="connsiteX70" fmla="*/ 678525 w 3177070"/>
                    <a:gd name="connsiteY70" fmla="*/ 2071697 h 3949428"/>
                    <a:gd name="connsiteX71" fmla="*/ 699932 w 3177070"/>
                    <a:gd name="connsiteY71" fmla="*/ 2038057 h 3949428"/>
                    <a:gd name="connsiteX72" fmla="*/ 553139 w 3177070"/>
                    <a:gd name="connsiteY72" fmla="*/ 2028882 h 3949428"/>
                    <a:gd name="connsiteX73" fmla="*/ 592895 w 3177070"/>
                    <a:gd name="connsiteY73" fmla="*/ 2145093 h 3949428"/>
                    <a:gd name="connsiteX74" fmla="*/ 602070 w 3177070"/>
                    <a:gd name="connsiteY74" fmla="*/ 2227665 h 3949428"/>
                    <a:gd name="connsiteX75" fmla="*/ 644885 w 3177070"/>
                    <a:gd name="connsiteY75" fmla="*/ 2328585 h 3949428"/>
                    <a:gd name="connsiteX76" fmla="*/ 617361 w 3177070"/>
                    <a:gd name="connsiteY76" fmla="*/ 2337760 h 3949428"/>
                    <a:gd name="connsiteX77" fmla="*/ 476684 w 3177070"/>
                    <a:gd name="connsiteY77" fmla="*/ 2288829 h 3949428"/>
                    <a:gd name="connsiteX78" fmla="*/ 219796 w 3177070"/>
                    <a:gd name="connsiteY78" fmla="*/ 2236839 h 3949428"/>
                    <a:gd name="connsiteX79" fmla="*/ 5725 w 3177070"/>
                    <a:gd name="connsiteY79" fmla="*/ 2261306 h 3949428"/>
                    <a:gd name="connsiteX80" fmla="*/ 30190 w 3177070"/>
                    <a:gd name="connsiteY80" fmla="*/ 2408098 h 3949428"/>
                    <a:gd name="connsiteX81" fmla="*/ 348242 w 3177070"/>
                    <a:gd name="connsiteY81" fmla="*/ 2576299 h 3949428"/>
                    <a:gd name="connsiteX82" fmla="*/ 476688 w 3177070"/>
                    <a:gd name="connsiteY82" fmla="*/ 2640521 h 3949428"/>
                    <a:gd name="connsiteX83" fmla="*/ 3177070 w 3177070"/>
                    <a:gd name="connsiteY83" fmla="*/ 3949428 h 3949428"/>
                    <a:gd name="connsiteX0" fmla="*/ 4367712 w 4389120"/>
                    <a:gd name="connsiteY0" fmla="*/ 903467 h 4025883"/>
                    <a:gd name="connsiteX1" fmla="*/ 4294315 w 4389120"/>
                    <a:gd name="connsiteY1" fmla="*/ 872885 h 4025883"/>
                    <a:gd name="connsiteX2" fmla="*/ 4220919 w 4389120"/>
                    <a:gd name="connsiteY2" fmla="*/ 982980 h 4025883"/>
                    <a:gd name="connsiteX3" fmla="*/ 4116940 w 4389120"/>
                    <a:gd name="connsiteY3" fmla="*/ 1056376 h 4025883"/>
                    <a:gd name="connsiteX4" fmla="*/ 4022136 w 4389120"/>
                    <a:gd name="connsiteY4" fmla="*/ 1001329 h 4025883"/>
                    <a:gd name="connsiteX5" fmla="*/ 4089416 w 4389120"/>
                    <a:gd name="connsiteY5" fmla="*/ 921816 h 4025883"/>
                    <a:gd name="connsiteX6" fmla="*/ 3973205 w 4389120"/>
                    <a:gd name="connsiteY6" fmla="*/ 921816 h 4025883"/>
                    <a:gd name="connsiteX7" fmla="*/ 3893692 w 4389120"/>
                    <a:gd name="connsiteY7" fmla="*/ 903467 h 4025883"/>
                    <a:gd name="connsiteX8" fmla="*/ 3908983 w 4389120"/>
                    <a:gd name="connsiteY8" fmla="*/ 827012 h 4025883"/>
                    <a:gd name="connsiteX9" fmla="*/ 3847819 w 4389120"/>
                    <a:gd name="connsiteY9" fmla="*/ 771964 h 4025883"/>
                    <a:gd name="connsiteX10" fmla="*/ 3835586 w 4389120"/>
                    <a:gd name="connsiteY10" fmla="*/ 692451 h 4025883"/>
                    <a:gd name="connsiteX11" fmla="*/ 3866168 w 4389120"/>
                    <a:gd name="connsiteY11" fmla="*/ 600705 h 4025883"/>
                    <a:gd name="connsiteX12" fmla="*/ 3970147 w 4389120"/>
                    <a:gd name="connsiteY12" fmla="*/ 726091 h 4025883"/>
                    <a:gd name="connsiteX13" fmla="*/ 4043543 w 4389120"/>
                    <a:gd name="connsiteY13" fmla="*/ 695509 h 4025883"/>
                    <a:gd name="connsiteX14" fmla="*/ 4016020 w 4389120"/>
                    <a:gd name="connsiteY14" fmla="*/ 591531 h 4025883"/>
                    <a:gd name="connsiteX15" fmla="*/ 3905925 w 4389120"/>
                    <a:gd name="connsiteY15" fmla="*/ 533425 h 4025883"/>
                    <a:gd name="connsiteX16" fmla="*/ 3945681 w 4389120"/>
                    <a:gd name="connsiteY16" fmla="*/ 404981 h 4025883"/>
                    <a:gd name="connsiteX17" fmla="*/ 3988496 w 4389120"/>
                    <a:gd name="connsiteY17" fmla="*/ 435563 h 4025883"/>
                    <a:gd name="connsiteX18" fmla="*/ 4040485 w 4389120"/>
                    <a:gd name="connsiteY18" fmla="*/ 325468 h 4025883"/>
                    <a:gd name="connsiteX19" fmla="*/ 3970147 w 4389120"/>
                    <a:gd name="connsiteY19" fmla="*/ 322410 h 4025883"/>
                    <a:gd name="connsiteX20" fmla="*/ 3921216 w 4389120"/>
                    <a:gd name="connsiteY20" fmla="*/ 224548 h 4025883"/>
                    <a:gd name="connsiteX21" fmla="*/ 3976263 w 4389120"/>
                    <a:gd name="connsiteY21" fmla="*/ 141976 h 4025883"/>
                    <a:gd name="connsiteX22" fmla="*/ 3973205 w 4389120"/>
                    <a:gd name="connsiteY22" fmla="*/ 1299 h 4025883"/>
                    <a:gd name="connsiteX23" fmla="*/ 3866168 w 4389120"/>
                    <a:gd name="connsiteY23" fmla="*/ 77754 h 4025883"/>
                    <a:gd name="connsiteX24" fmla="*/ 3792771 w 4389120"/>
                    <a:gd name="connsiteY24" fmla="*/ 175617 h 4025883"/>
                    <a:gd name="connsiteX25" fmla="*/ 3649036 w 4389120"/>
                    <a:gd name="connsiteY25" fmla="*/ 190907 h 4025883"/>
                    <a:gd name="connsiteX26" fmla="*/ 3615396 w 4389120"/>
                    <a:gd name="connsiteY26" fmla="*/ 352992 h 4025883"/>
                    <a:gd name="connsiteX27" fmla="*/ 3649036 w 4389120"/>
                    <a:gd name="connsiteY27" fmla="*/ 487552 h 4025883"/>
                    <a:gd name="connsiteX28" fmla="*/ 3590931 w 4389120"/>
                    <a:gd name="connsiteY28" fmla="*/ 573182 h 4025883"/>
                    <a:gd name="connsiteX29" fmla="*/ 3685735 w 4389120"/>
                    <a:gd name="connsiteY29" fmla="*/ 628229 h 4025883"/>
                    <a:gd name="connsiteX30" fmla="*/ 3704084 w 4389120"/>
                    <a:gd name="connsiteY30" fmla="*/ 830070 h 4025883"/>
                    <a:gd name="connsiteX31" fmla="*/ 3749957 w 4389120"/>
                    <a:gd name="connsiteY31" fmla="*/ 900408 h 4025883"/>
                    <a:gd name="connsiteX32" fmla="*/ 3734666 w 4389120"/>
                    <a:gd name="connsiteY32" fmla="*/ 1004387 h 4025883"/>
                    <a:gd name="connsiteX33" fmla="*/ 3655153 w 4389120"/>
                    <a:gd name="connsiteY33" fmla="*/ 1071667 h 4025883"/>
                    <a:gd name="connsiteX34" fmla="*/ 3658211 w 4389120"/>
                    <a:gd name="connsiteY34" fmla="*/ 1175646 h 4025883"/>
                    <a:gd name="connsiteX35" fmla="*/ 3618454 w 4389120"/>
                    <a:gd name="connsiteY35" fmla="*/ 1197053 h 4025883"/>
                    <a:gd name="connsiteX36" fmla="*/ 3578698 w 4389120"/>
                    <a:gd name="connsiteY36" fmla="*/ 1093075 h 4025883"/>
                    <a:gd name="connsiteX37" fmla="*/ 3465545 w 4389120"/>
                    <a:gd name="connsiteY37" fmla="*/ 1093075 h 4025883"/>
                    <a:gd name="connsiteX38" fmla="*/ 3407439 w 4389120"/>
                    <a:gd name="connsiteY38" fmla="*/ 1163413 h 4025883"/>
                    <a:gd name="connsiteX39" fmla="*/ 3450254 w 4389120"/>
                    <a:gd name="connsiteY39" fmla="*/ 1239868 h 4025883"/>
                    <a:gd name="connsiteX40" fmla="*/ 3395206 w 4389120"/>
                    <a:gd name="connsiteY40" fmla="*/ 1389720 h 4025883"/>
                    <a:gd name="connsiteX41" fmla="*/ 3352391 w 4389120"/>
                    <a:gd name="connsiteY41" fmla="*/ 1398894 h 4025883"/>
                    <a:gd name="connsiteX42" fmla="*/ 3346275 w 4389120"/>
                    <a:gd name="connsiteY42" fmla="*/ 1426418 h 4025883"/>
                    <a:gd name="connsiteX43" fmla="*/ 3413555 w 4389120"/>
                    <a:gd name="connsiteY43" fmla="*/ 1450883 h 4025883"/>
                    <a:gd name="connsiteX44" fmla="*/ 3392148 w 4389120"/>
                    <a:gd name="connsiteY44" fmla="*/ 1505931 h 4025883"/>
                    <a:gd name="connsiteX45" fmla="*/ 3358508 w 4389120"/>
                    <a:gd name="connsiteY45" fmla="*/ 1560978 h 4025883"/>
                    <a:gd name="connsiteX46" fmla="*/ 3300402 w 4389120"/>
                    <a:gd name="connsiteY46" fmla="*/ 1603793 h 4025883"/>
                    <a:gd name="connsiteX47" fmla="*/ 3239238 w 4389120"/>
                    <a:gd name="connsiteY47" fmla="*/ 1600735 h 4025883"/>
                    <a:gd name="connsiteX48" fmla="*/ 3242296 w 4389120"/>
                    <a:gd name="connsiteY48" fmla="*/ 1652724 h 4025883"/>
                    <a:gd name="connsiteX49" fmla="*/ 3251471 w 4389120"/>
                    <a:gd name="connsiteY49" fmla="*/ 1738354 h 4025883"/>
                    <a:gd name="connsiteX50" fmla="*/ 3202540 w 4389120"/>
                    <a:gd name="connsiteY50" fmla="*/ 1784227 h 4025883"/>
                    <a:gd name="connsiteX51" fmla="*/ 3217831 w 4389120"/>
                    <a:gd name="connsiteY51" fmla="*/ 1854565 h 4025883"/>
                    <a:gd name="connsiteX52" fmla="*/ 3217831 w 4389120"/>
                    <a:gd name="connsiteY52" fmla="*/ 1912671 h 4025883"/>
                    <a:gd name="connsiteX53" fmla="*/ 3138318 w 4389120"/>
                    <a:gd name="connsiteY53" fmla="*/ 1875972 h 4025883"/>
                    <a:gd name="connsiteX54" fmla="*/ 3162783 w 4389120"/>
                    <a:gd name="connsiteY54" fmla="*/ 1796459 h 4025883"/>
                    <a:gd name="connsiteX55" fmla="*/ 3156667 w 4389120"/>
                    <a:gd name="connsiteY55" fmla="*/ 1738354 h 4025883"/>
                    <a:gd name="connsiteX56" fmla="*/ 3089387 w 4389120"/>
                    <a:gd name="connsiteY56" fmla="*/ 1738354 h 4025883"/>
                    <a:gd name="connsiteX57" fmla="*/ 3037397 w 4389120"/>
                    <a:gd name="connsiteY57" fmla="*/ 1701655 h 4025883"/>
                    <a:gd name="connsiteX58" fmla="*/ 2945652 w 4389120"/>
                    <a:gd name="connsiteY58" fmla="*/ 1689423 h 4025883"/>
                    <a:gd name="connsiteX59" fmla="*/ 2896721 w 4389120"/>
                    <a:gd name="connsiteY59" fmla="*/ 1729179 h 4025883"/>
                    <a:gd name="connsiteX60" fmla="*/ 2841673 w 4389120"/>
                    <a:gd name="connsiteY60" fmla="*/ 1744470 h 4025883"/>
                    <a:gd name="connsiteX61" fmla="*/ 2756044 w 4389120"/>
                    <a:gd name="connsiteY61" fmla="*/ 1707772 h 4025883"/>
                    <a:gd name="connsiteX62" fmla="*/ 2722403 w 4389120"/>
                    <a:gd name="connsiteY62" fmla="*/ 1661899 h 4025883"/>
                    <a:gd name="connsiteX63" fmla="*/ 2587843 w 4389120"/>
                    <a:gd name="connsiteY63" fmla="*/ 1759761 h 4025883"/>
                    <a:gd name="connsiteX64" fmla="*/ 2450224 w 4389120"/>
                    <a:gd name="connsiteY64" fmla="*/ 1768936 h 4025883"/>
                    <a:gd name="connsiteX65" fmla="*/ 2398235 w 4389120"/>
                    <a:gd name="connsiteY65" fmla="*/ 2007475 h 4025883"/>
                    <a:gd name="connsiteX66" fmla="*/ 2122997 w 4389120"/>
                    <a:gd name="connsiteY66" fmla="*/ 2090046 h 4025883"/>
                    <a:gd name="connsiteX67" fmla="*/ 2159696 w 4389120"/>
                    <a:gd name="connsiteY67" fmla="*/ 2135919 h 4025883"/>
                    <a:gd name="connsiteX68" fmla="*/ 2058775 w 4389120"/>
                    <a:gd name="connsiteY68" fmla="*/ 2178734 h 4025883"/>
                    <a:gd name="connsiteX69" fmla="*/ 1921157 w 4389120"/>
                    <a:gd name="connsiteY69" fmla="*/ 2123686 h 4025883"/>
                    <a:gd name="connsiteX70" fmla="*/ 1890575 w 4389120"/>
                    <a:gd name="connsiteY70" fmla="*/ 2071697 h 4025883"/>
                    <a:gd name="connsiteX71" fmla="*/ 1911982 w 4389120"/>
                    <a:gd name="connsiteY71" fmla="*/ 2038057 h 4025883"/>
                    <a:gd name="connsiteX72" fmla="*/ 1765189 w 4389120"/>
                    <a:gd name="connsiteY72" fmla="*/ 2028882 h 4025883"/>
                    <a:gd name="connsiteX73" fmla="*/ 1804945 w 4389120"/>
                    <a:gd name="connsiteY73" fmla="*/ 2145093 h 4025883"/>
                    <a:gd name="connsiteX74" fmla="*/ 1814120 w 4389120"/>
                    <a:gd name="connsiteY74" fmla="*/ 2227665 h 4025883"/>
                    <a:gd name="connsiteX75" fmla="*/ 1856935 w 4389120"/>
                    <a:gd name="connsiteY75" fmla="*/ 2328585 h 4025883"/>
                    <a:gd name="connsiteX76" fmla="*/ 1829411 w 4389120"/>
                    <a:gd name="connsiteY76" fmla="*/ 2337760 h 4025883"/>
                    <a:gd name="connsiteX77" fmla="*/ 1688734 w 4389120"/>
                    <a:gd name="connsiteY77" fmla="*/ 2288829 h 4025883"/>
                    <a:gd name="connsiteX78" fmla="*/ 1431846 w 4389120"/>
                    <a:gd name="connsiteY78" fmla="*/ 2236839 h 4025883"/>
                    <a:gd name="connsiteX79" fmla="*/ 1217775 w 4389120"/>
                    <a:gd name="connsiteY79" fmla="*/ 2261306 h 4025883"/>
                    <a:gd name="connsiteX80" fmla="*/ 1242240 w 4389120"/>
                    <a:gd name="connsiteY80" fmla="*/ 2408098 h 4025883"/>
                    <a:gd name="connsiteX81" fmla="*/ 1560292 w 4389120"/>
                    <a:gd name="connsiteY81" fmla="*/ 2576299 h 4025883"/>
                    <a:gd name="connsiteX82" fmla="*/ 70954 w 4389120"/>
                    <a:gd name="connsiteY82" fmla="*/ 4025883 h 4025883"/>
                    <a:gd name="connsiteX83" fmla="*/ 4389120 w 4389120"/>
                    <a:gd name="connsiteY83" fmla="*/ 3949428 h 4025883"/>
                    <a:gd name="connsiteX0" fmla="*/ 4635152 w 4656560"/>
                    <a:gd name="connsiteY0" fmla="*/ 903467 h 4025883"/>
                    <a:gd name="connsiteX1" fmla="*/ 4561755 w 4656560"/>
                    <a:gd name="connsiteY1" fmla="*/ 872885 h 4025883"/>
                    <a:gd name="connsiteX2" fmla="*/ 4488359 w 4656560"/>
                    <a:gd name="connsiteY2" fmla="*/ 982980 h 4025883"/>
                    <a:gd name="connsiteX3" fmla="*/ 4384380 w 4656560"/>
                    <a:gd name="connsiteY3" fmla="*/ 1056376 h 4025883"/>
                    <a:gd name="connsiteX4" fmla="*/ 4289576 w 4656560"/>
                    <a:gd name="connsiteY4" fmla="*/ 1001329 h 4025883"/>
                    <a:gd name="connsiteX5" fmla="*/ 4356856 w 4656560"/>
                    <a:gd name="connsiteY5" fmla="*/ 921816 h 4025883"/>
                    <a:gd name="connsiteX6" fmla="*/ 4240645 w 4656560"/>
                    <a:gd name="connsiteY6" fmla="*/ 921816 h 4025883"/>
                    <a:gd name="connsiteX7" fmla="*/ 4161132 w 4656560"/>
                    <a:gd name="connsiteY7" fmla="*/ 903467 h 4025883"/>
                    <a:gd name="connsiteX8" fmla="*/ 4176423 w 4656560"/>
                    <a:gd name="connsiteY8" fmla="*/ 827012 h 4025883"/>
                    <a:gd name="connsiteX9" fmla="*/ 4115259 w 4656560"/>
                    <a:gd name="connsiteY9" fmla="*/ 771964 h 4025883"/>
                    <a:gd name="connsiteX10" fmla="*/ 4103026 w 4656560"/>
                    <a:gd name="connsiteY10" fmla="*/ 692451 h 4025883"/>
                    <a:gd name="connsiteX11" fmla="*/ 4133608 w 4656560"/>
                    <a:gd name="connsiteY11" fmla="*/ 600705 h 4025883"/>
                    <a:gd name="connsiteX12" fmla="*/ 4237587 w 4656560"/>
                    <a:gd name="connsiteY12" fmla="*/ 726091 h 4025883"/>
                    <a:gd name="connsiteX13" fmla="*/ 4310983 w 4656560"/>
                    <a:gd name="connsiteY13" fmla="*/ 695509 h 4025883"/>
                    <a:gd name="connsiteX14" fmla="*/ 4283460 w 4656560"/>
                    <a:gd name="connsiteY14" fmla="*/ 591531 h 4025883"/>
                    <a:gd name="connsiteX15" fmla="*/ 4173365 w 4656560"/>
                    <a:gd name="connsiteY15" fmla="*/ 533425 h 4025883"/>
                    <a:gd name="connsiteX16" fmla="*/ 4213121 w 4656560"/>
                    <a:gd name="connsiteY16" fmla="*/ 404981 h 4025883"/>
                    <a:gd name="connsiteX17" fmla="*/ 4255936 w 4656560"/>
                    <a:gd name="connsiteY17" fmla="*/ 435563 h 4025883"/>
                    <a:gd name="connsiteX18" fmla="*/ 4307925 w 4656560"/>
                    <a:gd name="connsiteY18" fmla="*/ 325468 h 4025883"/>
                    <a:gd name="connsiteX19" fmla="*/ 4237587 w 4656560"/>
                    <a:gd name="connsiteY19" fmla="*/ 322410 h 4025883"/>
                    <a:gd name="connsiteX20" fmla="*/ 4188656 w 4656560"/>
                    <a:gd name="connsiteY20" fmla="*/ 224548 h 4025883"/>
                    <a:gd name="connsiteX21" fmla="*/ 4243703 w 4656560"/>
                    <a:gd name="connsiteY21" fmla="*/ 141976 h 4025883"/>
                    <a:gd name="connsiteX22" fmla="*/ 4240645 w 4656560"/>
                    <a:gd name="connsiteY22" fmla="*/ 1299 h 4025883"/>
                    <a:gd name="connsiteX23" fmla="*/ 4133608 w 4656560"/>
                    <a:gd name="connsiteY23" fmla="*/ 77754 h 4025883"/>
                    <a:gd name="connsiteX24" fmla="*/ 4060211 w 4656560"/>
                    <a:gd name="connsiteY24" fmla="*/ 175617 h 4025883"/>
                    <a:gd name="connsiteX25" fmla="*/ 3916476 w 4656560"/>
                    <a:gd name="connsiteY25" fmla="*/ 190907 h 4025883"/>
                    <a:gd name="connsiteX26" fmla="*/ 3882836 w 4656560"/>
                    <a:gd name="connsiteY26" fmla="*/ 352992 h 4025883"/>
                    <a:gd name="connsiteX27" fmla="*/ 3916476 w 4656560"/>
                    <a:gd name="connsiteY27" fmla="*/ 487552 h 4025883"/>
                    <a:gd name="connsiteX28" fmla="*/ 3858371 w 4656560"/>
                    <a:gd name="connsiteY28" fmla="*/ 573182 h 4025883"/>
                    <a:gd name="connsiteX29" fmla="*/ 3953175 w 4656560"/>
                    <a:gd name="connsiteY29" fmla="*/ 628229 h 4025883"/>
                    <a:gd name="connsiteX30" fmla="*/ 3971524 w 4656560"/>
                    <a:gd name="connsiteY30" fmla="*/ 830070 h 4025883"/>
                    <a:gd name="connsiteX31" fmla="*/ 4017397 w 4656560"/>
                    <a:gd name="connsiteY31" fmla="*/ 900408 h 4025883"/>
                    <a:gd name="connsiteX32" fmla="*/ 4002106 w 4656560"/>
                    <a:gd name="connsiteY32" fmla="*/ 1004387 h 4025883"/>
                    <a:gd name="connsiteX33" fmla="*/ 3922593 w 4656560"/>
                    <a:gd name="connsiteY33" fmla="*/ 1071667 h 4025883"/>
                    <a:gd name="connsiteX34" fmla="*/ 3925651 w 4656560"/>
                    <a:gd name="connsiteY34" fmla="*/ 1175646 h 4025883"/>
                    <a:gd name="connsiteX35" fmla="*/ 3885894 w 4656560"/>
                    <a:gd name="connsiteY35" fmla="*/ 1197053 h 4025883"/>
                    <a:gd name="connsiteX36" fmla="*/ 3846138 w 4656560"/>
                    <a:gd name="connsiteY36" fmla="*/ 1093075 h 4025883"/>
                    <a:gd name="connsiteX37" fmla="*/ 3732985 w 4656560"/>
                    <a:gd name="connsiteY37" fmla="*/ 1093075 h 4025883"/>
                    <a:gd name="connsiteX38" fmla="*/ 3674879 w 4656560"/>
                    <a:gd name="connsiteY38" fmla="*/ 1163413 h 4025883"/>
                    <a:gd name="connsiteX39" fmla="*/ 3717694 w 4656560"/>
                    <a:gd name="connsiteY39" fmla="*/ 1239868 h 4025883"/>
                    <a:gd name="connsiteX40" fmla="*/ 3662646 w 4656560"/>
                    <a:gd name="connsiteY40" fmla="*/ 1389720 h 4025883"/>
                    <a:gd name="connsiteX41" fmla="*/ 3619831 w 4656560"/>
                    <a:gd name="connsiteY41" fmla="*/ 1398894 h 4025883"/>
                    <a:gd name="connsiteX42" fmla="*/ 3613715 w 4656560"/>
                    <a:gd name="connsiteY42" fmla="*/ 1426418 h 4025883"/>
                    <a:gd name="connsiteX43" fmla="*/ 3680995 w 4656560"/>
                    <a:gd name="connsiteY43" fmla="*/ 1450883 h 4025883"/>
                    <a:gd name="connsiteX44" fmla="*/ 3659588 w 4656560"/>
                    <a:gd name="connsiteY44" fmla="*/ 1505931 h 4025883"/>
                    <a:gd name="connsiteX45" fmla="*/ 3625948 w 4656560"/>
                    <a:gd name="connsiteY45" fmla="*/ 1560978 h 4025883"/>
                    <a:gd name="connsiteX46" fmla="*/ 3567842 w 4656560"/>
                    <a:gd name="connsiteY46" fmla="*/ 1603793 h 4025883"/>
                    <a:gd name="connsiteX47" fmla="*/ 3506678 w 4656560"/>
                    <a:gd name="connsiteY47" fmla="*/ 1600735 h 4025883"/>
                    <a:gd name="connsiteX48" fmla="*/ 3509736 w 4656560"/>
                    <a:gd name="connsiteY48" fmla="*/ 1652724 h 4025883"/>
                    <a:gd name="connsiteX49" fmla="*/ 3518911 w 4656560"/>
                    <a:gd name="connsiteY49" fmla="*/ 1738354 h 4025883"/>
                    <a:gd name="connsiteX50" fmla="*/ 3469980 w 4656560"/>
                    <a:gd name="connsiteY50" fmla="*/ 1784227 h 4025883"/>
                    <a:gd name="connsiteX51" fmla="*/ 3485271 w 4656560"/>
                    <a:gd name="connsiteY51" fmla="*/ 1854565 h 4025883"/>
                    <a:gd name="connsiteX52" fmla="*/ 3485271 w 4656560"/>
                    <a:gd name="connsiteY52" fmla="*/ 1912671 h 4025883"/>
                    <a:gd name="connsiteX53" fmla="*/ 3405758 w 4656560"/>
                    <a:gd name="connsiteY53" fmla="*/ 1875972 h 4025883"/>
                    <a:gd name="connsiteX54" fmla="*/ 3430223 w 4656560"/>
                    <a:gd name="connsiteY54" fmla="*/ 1796459 h 4025883"/>
                    <a:gd name="connsiteX55" fmla="*/ 3424107 w 4656560"/>
                    <a:gd name="connsiteY55" fmla="*/ 1738354 h 4025883"/>
                    <a:gd name="connsiteX56" fmla="*/ 3356827 w 4656560"/>
                    <a:gd name="connsiteY56" fmla="*/ 1738354 h 4025883"/>
                    <a:gd name="connsiteX57" fmla="*/ 3304837 w 4656560"/>
                    <a:gd name="connsiteY57" fmla="*/ 1701655 h 4025883"/>
                    <a:gd name="connsiteX58" fmla="*/ 3213092 w 4656560"/>
                    <a:gd name="connsiteY58" fmla="*/ 1689423 h 4025883"/>
                    <a:gd name="connsiteX59" fmla="*/ 3164161 w 4656560"/>
                    <a:gd name="connsiteY59" fmla="*/ 1729179 h 4025883"/>
                    <a:gd name="connsiteX60" fmla="*/ 3109113 w 4656560"/>
                    <a:gd name="connsiteY60" fmla="*/ 1744470 h 4025883"/>
                    <a:gd name="connsiteX61" fmla="*/ 3023484 w 4656560"/>
                    <a:gd name="connsiteY61" fmla="*/ 1707772 h 4025883"/>
                    <a:gd name="connsiteX62" fmla="*/ 2989843 w 4656560"/>
                    <a:gd name="connsiteY62" fmla="*/ 1661899 h 4025883"/>
                    <a:gd name="connsiteX63" fmla="*/ 2855283 w 4656560"/>
                    <a:gd name="connsiteY63" fmla="*/ 1759761 h 4025883"/>
                    <a:gd name="connsiteX64" fmla="*/ 2717664 w 4656560"/>
                    <a:gd name="connsiteY64" fmla="*/ 1768936 h 4025883"/>
                    <a:gd name="connsiteX65" fmla="*/ 2665675 w 4656560"/>
                    <a:gd name="connsiteY65" fmla="*/ 2007475 h 4025883"/>
                    <a:gd name="connsiteX66" fmla="*/ 2390437 w 4656560"/>
                    <a:gd name="connsiteY66" fmla="*/ 2090046 h 4025883"/>
                    <a:gd name="connsiteX67" fmla="*/ 2427136 w 4656560"/>
                    <a:gd name="connsiteY67" fmla="*/ 2135919 h 4025883"/>
                    <a:gd name="connsiteX68" fmla="*/ 2326215 w 4656560"/>
                    <a:gd name="connsiteY68" fmla="*/ 2178734 h 4025883"/>
                    <a:gd name="connsiteX69" fmla="*/ 2188597 w 4656560"/>
                    <a:gd name="connsiteY69" fmla="*/ 2123686 h 4025883"/>
                    <a:gd name="connsiteX70" fmla="*/ 2158015 w 4656560"/>
                    <a:gd name="connsiteY70" fmla="*/ 2071697 h 4025883"/>
                    <a:gd name="connsiteX71" fmla="*/ 2179422 w 4656560"/>
                    <a:gd name="connsiteY71" fmla="*/ 2038057 h 4025883"/>
                    <a:gd name="connsiteX72" fmla="*/ 2032629 w 4656560"/>
                    <a:gd name="connsiteY72" fmla="*/ 2028882 h 4025883"/>
                    <a:gd name="connsiteX73" fmla="*/ 2072385 w 4656560"/>
                    <a:gd name="connsiteY73" fmla="*/ 2145093 h 4025883"/>
                    <a:gd name="connsiteX74" fmla="*/ 2081560 w 4656560"/>
                    <a:gd name="connsiteY74" fmla="*/ 2227665 h 4025883"/>
                    <a:gd name="connsiteX75" fmla="*/ 2124375 w 4656560"/>
                    <a:gd name="connsiteY75" fmla="*/ 2328585 h 4025883"/>
                    <a:gd name="connsiteX76" fmla="*/ 2096851 w 4656560"/>
                    <a:gd name="connsiteY76" fmla="*/ 2337760 h 4025883"/>
                    <a:gd name="connsiteX77" fmla="*/ 1956174 w 4656560"/>
                    <a:gd name="connsiteY77" fmla="*/ 2288829 h 4025883"/>
                    <a:gd name="connsiteX78" fmla="*/ 1699286 w 4656560"/>
                    <a:gd name="connsiteY78" fmla="*/ 2236839 h 4025883"/>
                    <a:gd name="connsiteX79" fmla="*/ 1485215 w 4656560"/>
                    <a:gd name="connsiteY79" fmla="*/ 2261306 h 4025883"/>
                    <a:gd name="connsiteX80" fmla="*/ 1509680 w 4656560"/>
                    <a:gd name="connsiteY80" fmla="*/ 2408098 h 4025883"/>
                    <a:gd name="connsiteX81" fmla="*/ 1827732 w 4656560"/>
                    <a:gd name="connsiteY81" fmla="*/ 2576299 h 4025883"/>
                    <a:gd name="connsiteX82" fmla="*/ 451546 w 4656560"/>
                    <a:gd name="connsiteY82" fmla="*/ 3628318 h 4025883"/>
                    <a:gd name="connsiteX83" fmla="*/ 338394 w 4656560"/>
                    <a:gd name="connsiteY83" fmla="*/ 4025883 h 4025883"/>
                    <a:gd name="connsiteX84" fmla="*/ 4656560 w 4656560"/>
                    <a:gd name="connsiteY84" fmla="*/ 3949428 h 4025883"/>
                    <a:gd name="connsiteX0" fmla="*/ 4669977 w 4691385"/>
                    <a:gd name="connsiteY0" fmla="*/ 903467 h 4025883"/>
                    <a:gd name="connsiteX1" fmla="*/ 4596580 w 4691385"/>
                    <a:gd name="connsiteY1" fmla="*/ 872885 h 4025883"/>
                    <a:gd name="connsiteX2" fmla="*/ 4523184 w 4691385"/>
                    <a:gd name="connsiteY2" fmla="*/ 982980 h 4025883"/>
                    <a:gd name="connsiteX3" fmla="*/ 4419205 w 4691385"/>
                    <a:gd name="connsiteY3" fmla="*/ 1056376 h 4025883"/>
                    <a:gd name="connsiteX4" fmla="*/ 4324401 w 4691385"/>
                    <a:gd name="connsiteY4" fmla="*/ 1001329 h 4025883"/>
                    <a:gd name="connsiteX5" fmla="*/ 4391681 w 4691385"/>
                    <a:gd name="connsiteY5" fmla="*/ 921816 h 4025883"/>
                    <a:gd name="connsiteX6" fmla="*/ 4275470 w 4691385"/>
                    <a:gd name="connsiteY6" fmla="*/ 921816 h 4025883"/>
                    <a:gd name="connsiteX7" fmla="*/ 4195957 w 4691385"/>
                    <a:gd name="connsiteY7" fmla="*/ 903467 h 4025883"/>
                    <a:gd name="connsiteX8" fmla="*/ 4211248 w 4691385"/>
                    <a:gd name="connsiteY8" fmla="*/ 827012 h 4025883"/>
                    <a:gd name="connsiteX9" fmla="*/ 4150084 w 4691385"/>
                    <a:gd name="connsiteY9" fmla="*/ 771964 h 4025883"/>
                    <a:gd name="connsiteX10" fmla="*/ 4137851 w 4691385"/>
                    <a:gd name="connsiteY10" fmla="*/ 692451 h 4025883"/>
                    <a:gd name="connsiteX11" fmla="*/ 4168433 w 4691385"/>
                    <a:gd name="connsiteY11" fmla="*/ 600705 h 4025883"/>
                    <a:gd name="connsiteX12" fmla="*/ 4272412 w 4691385"/>
                    <a:gd name="connsiteY12" fmla="*/ 726091 h 4025883"/>
                    <a:gd name="connsiteX13" fmla="*/ 4345808 w 4691385"/>
                    <a:gd name="connsiteY13" fmla="*/ 695509 h 4025883"/>
                    <a:gd name="connsiteX14" fmla="*/ 4318285 w 4691385"/>
                    <a:gd name="connsiteY14" fmla="*/ 591531 h 4025883"/>
                    <a:gd name="connsiteX15" fmla="*/ 4208190 w 4691385"/>
                    <a:gd name="connsiteY15" fmla="*/ 533425 h 4025883"/>
                    <a:gd name="connsiteX16" fmla="*/ 4247946 w 4691385"/>
                    <a:gd name="connsiteY16" fmla="*/ 404981 h 4025883"/>
                    <a:gd name="connsiteX17" fmla="*/ 4290761 w 4691385"/>
                    <a:gd name="connsiteY17" fmla="*/ 435563 h 4025883"/>
                    <a:gd name="connsiteX18" fmla="*/ 4342750 w 4691385"/>
                    <a:gd name="connsiteY18" fmla="*/ 325468 h 4025883"/>
                    <a:gd name="connsiteX19" fmla="*/ 4272412 w 4691385"/>
                    <a:gd name="connsiteY19" fmla="*/ 322410 h 4025883"/>
                    <a:gd name="connsiteX20" fmla="*/ 4223481 w 4691385"/>
                    <a:gd name="connsiteY20" fmla="*/ 224548 h 4025883"/>
                    <a:gd name="connsiteX21" fmla="*/ 4278528 w 4691385"/>
                    <a:gd name="connsiteY21" fmla="*/ 141976 h 4025883"/>
                    <a:gd name="connsiteX22" fmla="*/ 4275470 w 4691385"/>
                    <a:gd name="connsiteY22" fmla="*/ 1299 h 4025883"/>
                    <a:gd name="connsiteX23" fmla="*/ 4168433 w 4691385"/>
                    <a:gd name="connsiteY23" fmla="*/ 77754 h 4025883"/>
                    <a:gd name="connsiteX24" fmla="*/ 4095036 w 4691385"/>
                    <a:gd name="connsiteY24" fmla="*/ 175617 h 4025883"/>
                    <a:gd name="connsiteX25" fmla="*/ 3951301 w 4691385"/>
                    <a:gd name="connsiteY25" fmla="*/ 190907 h 4025883"/>
                    <a:gd name="connsiteX26" fmla="*/ 3917661 w 4691385"/>
                    <a:gd name="connsiteY26" fmla="*/ 352992 h 4025883"/>
                    <a:gd name="connsiteX27" fmla="*/ 3951301 w 4691385"/>
                    <a:gd name="connsiteY27" fmla="*/ 487552 h 4025883"/>
                    <a:gd name="connsiteX28" fmla="*/ 3893196 w 4691385"/>
                    <a:gd name="connsiteY28" fmla="*/ 573182 h 4025883"/>
                    <a:gd name="connsiteX29" fmla="*/ 3988000 w 4691385"/>
                    <a:gd name="connsiteY29" fmla="*/ 628229 h 4025883"/>
                    <a:gd name="connsiteX30" fmla="*/ 4006349 w 4691385"/>
                    <a:gd name="connsiteY30" fmla="*/ 830070 h 4025883"/>
                    <a:gd name="connsiteX31" fmla="*/ 4052222 w 4691385"/>
                    <a:gd name="connsiteY31" fmla="*/ 900408 h 4025883"/>
                    <a:gd name="connsiteX32" fmla="*/ 4036931 w 4691385"/>
                    <a:gd name="connsiteY32" fmla="*/ 1004387 h 4025883"/>
                    <a:gd name="connsiteX33" fmla="*/ 3957418 w 4691385"/>
                    <a:gd name="connsiteY33" fmla="*/ 1071667 h 4025883"/>
                    <a:gd name="connsiteX34" fmla="*/ 3960476 w 4691385"/>
                    <a:gd name="connsiteY34" fmla="*/ 1175646 h 4025883"/>
                    <a:gd name="connsiteX35" fmla="*/ 3920719 w 4691385"/>
                    <a:gd name="connsiteY35" fmla="*/ 1197053 h 4025883"/>
                    <a:gd name="connsiteX36" fmla="*/ 3880963 w 4691385"/>
                    <a:gd name="connsiteY36" fmla="*/ 1093075 h 4025883"/>
                    <a:gd name="connsiteX37" fmla="*/ 3767810 w 4691385"/>
                    <a:gd name="connsiteY37" fmla="*/ 1093075 h 4025883"/>
                    <a:gd name="connsiteX38" fmla="*/ 3709704 w 4691385"/>
                    <a:gd name="connsiteY38" fmla="*/ 1163413 h 4025883"/>
                    <a:gd name="connsiteX39" fmla="*/ 3752519 w 4691385"/>
                    <a:gd name="connsiteY39" fmla="*/ 1239868 h 4025883"/>
                    <a:gd name="connsiteX40" fmla="*/ 3697471 w 4691385"/>
                    <a:gd name="connsiteY40" fmla="*/ 1389720 h 4025883"/>
                    <a:gd name="connsiteX41" fmla="*/ 3654656 w 4691385"/>
                    <a:gd name="connsiteY41" fmla="*/ 1398894 h 4025883"/>
                    <a:gd name="connsiteX42" fmla="*/ 3648540 w 4691385"/>
                    <a:gd name="connsiteY42" fmla="*/ 1426418 h 4025883"/>
                    <a:gd name="connsiteX43" fmla="*/ 3715820 w 4691385"/>
                    <a:gd name="connsiteY43" fmla="*/ 1450883 h 4025883"/>
                    <a:gd name="connsiteX44" fmla="*/ 3694413 w 4691385"/>
                    <a:gd name="connsiteY44" fmla="*/ 1505931 h 4025883"/>
                    <a:gd name="connsiteX45" fmla="*/ 3660773 w 4691385"/>
                    <a:gd name="connsiteY45" fmla="*/ 1560978 h 4025883"/>
                    <a:gd name="connsiteX46" fmla="*/ 3602667 w 4691385"/>
                    <a:gd name="connsiteY46" fmla="*/ 1603793 h 4025883"/>
                    <a:gd name="connsiteX47" fmla="*/ 3541503 w 4691385"/>
                    <a:gd name="connsiteY47" fmla="*/ 1600735 h 4025883"/>
                    <a:gd name="connsiteX48" fmla="*/ 3544561 w 4691385"/>
                    <a:gd name="connsiteY48" fmla="*/ 1652724 h 4025883"/>
                    <a:gd name="connsiteX49" fmla="*/ 3553736 w 4691385"/>
                    <a:gd name="connsiteY49" fmla="*/ 1738354 h 4025883"/>
                    <a:gd name="connsiteX50" fmla="*/ 3504805 w 4691385"/>
                    <a:gd name="connsiteY50" fmla="*/ 1784227 h 4025883"/>
                    <a:gd name="connsiteX51" fmla="*/ 3520096 w 4691385"/>
                    <a:gd name="connsiteY51" fmla="*/ 1854565 h 4025883"/>
                    <a:gd name="connsiteX52" fmla="*/ 3520096 w 4691385"/>
                    <a:gd name="connsiteY52" fmla="*/ 1912671 h 4025883"/>
                    <a:gd name="connsiteX53" fmla="*/ 3440583 w 4691385"/>
                    <a:gd name="connsiteY53" fmla="*/ 1875972 h 4025883"/>
                    <a:gd name="connsiteX54" fmla="*/ 3465048 w 4691385"/>
                    <a:gd name="connsiteY54" fmla="*/ 1796459 h 4025883"/>
                    <a:gd name="connsiteX55" fmla="*/ 3458932 w 4691385"/>
                    <a:gd name="connsiteY55" fmla="*/ 1738354 h 4025883"/>
                    <a:gd name="connsiteX56" fmla="*/ 3391652 w 4691385"/>
                    <a:gd name="connsiteY56" fmla="*/ 1738354 h 4025883"/>
                    <a:gd name="connsiteX57" fmla="*/ 3339662 w 4691385"/>
                    <a:gd name="connsiteY57" fmla="*/ 1701655 h 4025883"/>
                    <a:gd name="connsiteX58" fmla="*/ 3247917 w 4691385"/>
                    <a:gd name="connsiteY58" fmla="*/ 1689423 h 4025883"/>
                    <a:gd name="connsiteX59" fmla="*/ 3198986 w 4691385"/>
                    <a:gd name="connsiteY59" fmla="*/ 1729179 h 4025883"/>
                    <a:gd name="connsiteX60" fmla="*/ 3143938 w 4691385"/>
                    <a:gd name="connsiteY60" fmla="*/ 1744470 h 4025883"/>
                    <a:gd name="connsiteX61" fmla="*/ 3058309 w 4691385"/>
                    <a:gd name="connsiteY61" fmla="*/ 1707772 h 4025883"/>
                    <a:gd name="connsiteX62" fmla="*/ 3024668 w 4691385"/>
                    <a:gd name="connsiteY62" fmla="*/ 1661899 h 4025883"/>
                    <a:gd name="connsiteX63" fmla="*/ 2890108 w 4691385"/>
                    <a:gd name="connsiteY63" fmla="*/ 1759761 h 4025883"/>
                    <a:gd name="connsiteX64" fmla="*/ 2752489 w 4691385"/>
                    <a:gd name="connsiteY64" fmla="*/ 1768936 h 4025883"/>
                    <a:gd name="connsiteX65" fmla="*/ 2700500 w 4691385"/>
                    <a:gd name="connsiteY65" fmla="*/ 2007475 h 4025883"/>
                    <a:gd name="connsiteX66" fmla="*/ 2425262 w 4691385"/>
                    <a:gd name="connsiteY66" fmla="*/ 2090046 h 4025883"/>
                    <a:gd name="connsiteX67" fmla="*/ 2461961 w 4691385"/>
                    <a:gd name="connsiteY67" fmla="*/ 2135919 h 4025883"/>
                    <a:gd name="connsiteX68" fmla="*/ 2361040 w 4691385"/>
                    <a:gd name="connsiteY68" fmla="*/ 2178734 h 4025883"/>
                    <a:gd name="connsiteX69" fmla="*/ 2223422 w 4691385"/>
                    <a:gd name="connsiteY69" fmla="*/ 2123686 h 4025883"/>
                    <a:gd name="connsiteX70" fmla="*/ 2192840 w 4691385"/>
                    <a:gd name="connsiteY70" fmla="*/ 2071697 h 4025883"/>
                    <a:gd name="connsiteX71" fmla="*/ 2214247 w 4691385"/>
                    <a:gd name="connsiteY71" fmla="*/ 2038057 h 4025883"/>
                    <a:gd name="connsiteX72" fmla="*/ 2067454 w 4691385"/>
                    <a:gd name="connsiteY72" fmla="*/ 2028882 h 4025883"/>
                    <a:gd name="connsiteX73" fmla="*/ 2107210 w 4691385"/>
                    <a:gd name="connsiteY73" fmla="*/ 2145093 h 4025883"/>
                    <a:gd name="connsiteX74" fmla="*/ 2116385 w 4691385"/>
                    <a:gd name="connsiteY74" fmla="*/ 2227665 h 4025883"/>
                    <a:gd name="connsiteX75" fmla="*/ 2159200 w 4691385"/>
                    <a:gd name="connsiteY75" fmla="*/ 2328585 h 4025883"/>
                    <a:gd name="connsiteX76" fmla="*/ 2131676 w 4691385"/>
                    <a:gd name="connsiteY76" fmla="*/ 2337760 h 4025883"/>
                    <a:gd name="connsiteX77" fmla="*/ 1990999 w 4691385"/>
                    <a:gd name="connsiteY77" fmla="*/ 2288829 h 4025883"/>
                    <a:gd name="connsiteX78" fmla="*/ 1734111 w 4691385"/>
                    <a:gd name="connsiteY78" fmla="*/ 2236839 h 4025883"/>
                    <a:gd name="connsiteX79" fmla="*/ 1520040 w 4691385"/>
                    <a:gd name="connsiteY79" fmla="*/ 2261306 h 4025883"/>
                    <a:gd name="connsiteX80" fmla="*/ 1544505 w 4691385"/>
                    <a:gd name="connsiteY80" fmla="*/ 2408098 h 4025883"/>
                    <a:gd name="connsiteX81" fmla="*/ 1862557 w 4691385"/>
                    <a:gd name="connsiteY81" fmla="*/ 2576299 h 4025883"/>
                    <a:gd name="connsiteX82" fmla="*/ 376277 w 4691385"/>
                    <a:gd name="connsiteY82" fmla="*/ 3475408 h 4025883"/>
                    <a:gd name="connsiteX83" fmla="*/ 373219 w 4691385"/>
                    <a:gd name="connsiteY83" fmla="*/ 4025883 h 4025883"/>
                    <a:gd name="connsiteX84" fmla="*/ 4691385 w 4691385"/>
                    <a:gd name="connsiteY84" fmla="*/ 3949428 h 4025883"/>
                    <a:gd name="connsiteX0" fmla="*/ 4608922 w 4630330"/>
                    <a:gd name="connsiteY0" fmla="*/ 903467 h 4025883"/>
                    <a:gd name="connsiteX1" fmla="*/ 4535525 w 4630330"/>
                    <a:gd name="connsiteY1" fmla="*/ 872885 h 4025883"/>
                    <a:gd name="connsiteX2" fmla="*/ 4462129 w 4630330"/>
                    <a:gd name="connsiteY2" fmla="*/ 982980 h 4025883"/>
                    <a:gd name="connsiteX3" fmla="*/ 4358150 w 4630330"/>
                    <a:gd name="connsiteY3" fmla="*/ 1056376 h 4025883"/>
                    <a:gd name="connsiteX4" fmla="*/ 4263346 w 4630330"/>
                    <a:gd name="connsiteY4" fmla="*/ 1001329 h 4025883"/>
                    <a:gd name="connsiteX5" fmla="*/ 4330626 w 4630330"/>
                    <a:gd name="connsiteY5" fmla="*/ 921816 h 4025883"/>
                    <a:gd name="connsiteX6" fmla="*/ 4214415 w 4630330"/>
                    <a:gd name="connsiteY6" fmla="*/ 921816 h 4025883"/>
                    <a:gd name="connsiteX7" fmla="*/ 4134902 w 4630330"/>
                    <a:gd name="connsiteY7" fmla="*/ 903467 h 4025883"/>
                    <a:gd name="connsiteX8" fmla="*/ 4150193 w 4630330"/>
                    <a:gd name="connsiteY8" fmla="*/ 827012 h 4025883"/>
                    <a:gd name="connsiteX9" fmla="*/ 4089029 w 4630330"/>
                    <a:gd name="connsiteY9" fmla="*/ 771964 h 4025883"/>
                    <a:gd name="connsiteX10" fmla="*/ 4076796 w 4630330"/>
                    <a:gd name="connsiteY10" fmla="*/ 692451 h 4025883"/>
                    <a:gd name="connsiteX11" fmla="*/ 4107378 w 4630330"/>
                    <a:gd name="connsiteY11" fmla="*/ 600705 h 4025883"/>
                    <a:gd name="connsiteX12" fmla="*/ 4211357 w 4630330"/>
                    <a:gd name="connsiteY12" fmla="*/ 726091 h 4025883"/>
                    <a:gd name="connsiteX13" fmla="*/ 4284753 w 4630330"/>
                    <a:gd name="connsiteY13" fmla="*/ 695509 h 4025883"/>
                    <a:gd name="connsiteX14" fmla="*/ 4257230 w 4630330"/>
                    <a:gd name="connsiteY14" fmla="*/ 591531 h 4025883"/>
                    <a:gd name="connsiteX15" fmla="*/ 4147135 w 4630330"/>
                    <a:gd name="connsiteY15" fmla="*/ 533425 h 4025883"/>
                    <a:gd name="connsiteX16" fmla="*/ 4186891 w 4630330"/>
                    <a:gd name="connsiteY16" fmla="*/ 404981 h 4025883"/>
                    <a:gd name="connsiteX17" fmla="*/ 4229706 w 4630330"/>
                    <a:gd name="connsiteY17" fmla="*/ 435563 h 4025883"/>
                    <a:gd name="connsiteX18" fmla="*/ 4281695 w 4630330"/>
                    <a:gd name="connsiteY18" fmla="*/ 325468 h 4025883"/>
                    <a:gd name="connsiteX19" fmla="*/ 4211357 w 4630330"/>
                    <a:gd name="connsiteY19" fmla="*/ 322410 h 4025883"/>
                    <a:gd name="connsiteX20" fmla="*/ 4162426 w 4630330"/>
                    <a:gd name="connsiteY20" fmla="*/ 224548 h 4025883"/>
                    <a:gd name="connsiteX21" fmla="*/ 4217473 w 4630330"/>
                    <a:gd name="connsiteY21" fmla="*/ 141976 h 4025883"/>
                    <a:gd name="connsiteX22" fmla="*/ 4214415 w 4630330"/>
                    <a:gd name="connsiteY22" fmla="*/ 1299 h 4025883"/>
                    <a:gd name="connsiteX23" fmla="*/ 4107378 w 4630330"/>
                    <a:gd name="connsiteY23" fmla="*/ 77754 h 4025883"/>
                    <a:gd name="connsiteX24" fmla="*/ 4033981 w 4630330"/>
                    <a:gd name="connsiteY24" fmla="*/ 175617 h 4025883"/>
                    <a:gd name="connsiteX25" fmla="*/ 3890246 w 4630330"/>
                    <a:gd name="connsiteY25" fmla="*/ 190907 h 4025883"/>
                    <a:gd name="connsiteX26" fmla="*/ 3856606 w 4630330"/>
                    <a:gd name="connsiteY26" fmla="*/ 352992 h 4025883"/>
                    <a:gd name="connsiteX27" fmla="*/ 3890246 w 4630330"/>
                    <a:gd name="connsiteY27" fmla="*/ 487552 h 4025883"/>
                    <a:gd name="connsiteX28" fmla="*/ 3832141 w 4630330"/>
                    <a:gd name="connsiteY28" fmla="*/ 573182 h 4025883"/>
                    <a:gd name="connsiteX29" fmla="*/ 3926945 w 4630330"/>
                    <a:gd name="connsiteY29" fmla="*/ 628229 h 4025883"/>
                    <a:gd name="connsiteX30" fmla="*/ 3945294 w 4630330"/>
                    <a:gd name="connsiteY30" fmla="*/ 830070 h 4025883"/>
                    <a:gd name="connsiteX31" fmla="*/ 3991167 w 4630330"/>
                    <a:gd name="connsiteY31" fmla="*/ 900408 h 4025883"/>
                    <a:gd name="connsiteX32" fmla="*/ 3975876 w 4630330"/>
                    <a:gd name="connsiteY32" fmla="*/ 1004387 h 4025883"/>
                    <a:gd name="connsiteX33" fmla="*/ 3896363 w 4630330"/>
                    <a:gd name="connsiteY33" fmla="*/ 1071667 h 4025883"/>
                    <a:gd name="connsiteX34" fmla="*/ 3899421 w 4630330"/>
                    <a:gd name="connsiteY34" fmla="*/ 1175646 h 4025883"/>
                    <a:gd name="connsiteX35" fmla="*/ 3859664 w 4630330"/>
                    <a:gd name="connsiteY35" fmla="*/ 1197053 h 4025883"/>
                    <a:gd name="connsiteX36" fmla="*/ 3819908 w 4630330"/>
                    <a:gd name="connsiteY36" fmla="*/ 1093075 h 4025883"/>
                    <a:gd name="connsiteX37" fmla="*/ 3706755 w 4630330"/>
                    <a:gd name="connsiteY37" fmla="*/ 1093075 h 4025883"/>
                    <a:gd name="connsiteX38" fmla="*/ 3648649 w 4630330"/>
                    <a:gd name="connsiteY38" fmla="*/ 1163413 h 4025883"/>
                    <a:gd name="connsiteX39" fmla="*/ 3691464 w 4630330"/>
                    <a:gd name="connsiteY39" fmla="*/ 1239868 h 4025883"/>
                    <a:gd name="connsiteX40" fmla="*/ 3636416 w 4630330"/>
                    <a:gd name="connsiteY40" fmla="*/ 1389720 h 4025883"/>
                    <a:gd name="connsiteX41" fmla="*/ 3593601 w 4630330"/>
                    <a:gd name="connsiteY41" fmla="*/ 1398894 h 4025883"/>
                    <a:gd name="connsiteX42" fmla="*/ 3587485 w 4630330"/>
                    <a:gd name="connsiteY42" fmla="*/ 1426418 h 4025883"/>
                    <a:gd name="connsiteX43" fmla="*/ 3654765 w 4630330"/>
                    <a:gd name="connsiteY43" fmla="*/ 1450883 h 4025883"/>
                    <a:gd name="connsiteX44" fmla="*/ 3633358 w 4630330"/>
                    <a:gd name="connsiteY44" fmla="*/ 1505931 h 4025883"/>
                    <a:gd name="connsiteX45" fmla="*/ 3599718 w 4630330"/>
                    <a:gd name="connsiteY45" fmla="*/ 1560978 h 4025883"/>
                    <a:gd name="connsiteX46" fmla="*/ 3541612 w 4630330"/>
                    <a:gd name="connsiteY46" fmla="*/ 1603793 h 4025883"/>
                    <a:gd name="connsiteX47" fmla="*/ 3480448 w 4630330"/>
                    <a:gd name="connsiteY47" fmla="*/ 1600735 h 4025883"/>
                    <a:gd name="connsiteX48" fmla="*/ 3483506 w 4630330"/>
                    <a:gd name="connsiteY48" fmla="*/ 1652724 h 4025883"/>
                    <a:gd name="connsiteX49" fmla="*/ 3492681 w 4630330"/>
                    <a:gd name="connsiteY49" fmla="*/ 1738354 h 4025883"/>
                    <a:gd name="connsiteX50" fmla="*/ 3443750 w 4630330"/>
                    <a:gd name="connsiteY50" fmla="*/ 1784227 h 4025883"/>
                    <a:gd name="connsiteX51" fmla="*/ 3459041 w 4630330"/>
                    <a:gd name="connsiteY51" fmla="*/ 1854565 h 4025883"/>
                    <a:gd name="connsiteX52" fmla="*/ 3459041 w 4630330"/>
                    <a:gd name="connsiteY52" fmla="*/ 1912671 h 4025883"/>
                    <a:gd name="connsiteX53" fmla="*/ 3379528 w 4630330"/>
                    <a:gd name="connsiteY53" fmla="*/ 1875972 h 4025883"/>
                    <a:gd name="connsiteX54" fmla="*/ 3403993 w 4630330"/>
                    <a:gd name="connsiteY54" fmla="*/ 1796459 h 4025883"/>
                    <a:gd name="connsiteX55" fmla="*/ 3397877 w 4630330"/>
                    <a:gd name="connsiteY55" fmla="*/ 1738354 h 4025883"/>
                    <a:gd name="connsiteX56" fmla="*/ 3330597 w 4630330"/>
                    <a:gd name="connsiteY56" fmla="*/ 1738354 h 4025883"/>
                    <a:gd name="connsiteX57" fmla="*/ 3278607 w 4630330"/>
                    <a:gd name="connsiteY57" fmla="*/ 1701655 h 4025883"/>
                    <a:gd name="connsiteX58" fmla="*/ 3186862 w 4630330"/>
                    <a:gd name="connsiteY58" fmla="*/ 1689423 h 4025883"/>
                    <a:gd name="connsiteX59" fmla="*/ 3137931 w 4630330"/>
                    <a:gd name="connsiteY59" fmla="*/ 1729179 h 4025883"/>
                    <a:gd name="connsiteX60" fmla="*/ 3082883 w 4630330"/>
                    <a:gd name="connsiteY60" fmla="*/ 1744470 h 4025883"/>
                    <a:gd name="connsiteX61" fmla="*/ 2997254 w 4630330"/>
                    <a:gd name="connsiteY61" fmla="*/ 1707772 h 4025883"/>
                    <a:gd name="connsiteX62" fmla="*/ 2963613 w 4630330"/>
                    <a:gd name="connsiteY62" fmla="*/ 1661899 h 4025883"/>
                    <a:gd name="connsiteX63" fmla="*/ 2829053 w 4630330"/>
                    <a:gd name="connsiteY63" fmla="*/ 1759761 h 4025883"/>
                    <a:gd name="connsiteX64" fmla="*/ 2691434 w 4630330"/>
                    <a:gd name="connsiteY64" fmla="*/ 1768936 h 4025883"/>
                    <a:gd name="connsiteX65" fmla="*/ 2639445 w 4630330"/>
                    <a:gd name="connsiteY65" fmla="*/ 2007475 h 4025883"/>
                    <a:gd name="connsiteX66" fmla="*/ 2364207 w 4630330"/>
                    <a:gd name="connsiteY66" fmla="*/ 2090046 h 4025883"/>
                    <a:gd name="connsiteX67" fmla="*/ 2400906 w 4630330"/>
                    <a:gd name="connsiteY67" fmla="*/ 2135919 h 4025883"/>
                    <a:gd name="connsiteX68" fmla="*/ 2299985 w 4630330"/>
                    <a:gd name="connsiteY68" fmla="*/ 2178734 h 4025883"/>
                    <a:gd name="connsiteX69" fmla="*/ 2162367 w 4630330"/>
                    <a:gd name="connsiteY69" fmla="*/ 2123686 h 4025883"/>
                    <a:gd name="connsiteX70" fmla="*/ 2131785 w 4630330"/>
                    <a:gd name="connsiteY70" fmla="*/ 2071697 h 4025883"/>
                    <a:gd name="connsiteX71" fmla="*/ 2153192 w 4630330"/>
                    <a:gd name="connsiteY71" fmla="*/ 2038057 h 4025883"/>
                    <a:gd name="connsiteX72" fmla="*/ 2006399 w 4630330"/>
                    <a:gd name="connsiteY72" fmla="*/ 2028882 h 4025883"/>
                    <a:gd name="connsiteX73" fmla="*/ 2046155 w 4630330"/>
                    <a:gd name="connsiteY73" fmla="*/ 2145093 h 4025883"/>
                    <a:gd name="connsiteX74" fmla="*/ 2055330 w 4630330"/>
                    <a:gd name="connsiteY74" fmla="*/ 2227665 h 4025883"/>
                    <a:gd name="connsiteX75" fmla="*/ 2098145 w 4630330"/>
                    <a:gd name="connsiteY75" fmla="*/ 2328585 h 4025883"/>
                    <a:gd name="connsiteX76" fmla="*/ 2070621 w 4630330"/>
                    <a:gd name="connsiteY76" fmla="*/ 2337760 h 4025883"/>
                    <a:gd name="connsiteX77" fmla="*/ 1929944 w 4630330"/>
                    <a:gd name="connsiteY77" fmla="*/ 2288829 h 4025883"/>
                    <a:gd name="connsiteX78" fmla="*/ 1673056 w 4630330"/>
                    <a:gd name="connsiteY78" fmla="*/ 2236839 h 4025883"/>
                    <a:gd name="connsiteX79" fmla="*/ 1458985 w 4630330"/>
                    <a:gd name="connsiteY79" fmla="*/ 2261306 h 4025883"/>
                    <a:gd name="connsiteX80" fmla="*/ 1483450 w 4630330"/>
                    <a:gd name="connsiteY80" fmla="*/ 2408098 h 4025883"/>
                    <a:gd name="connsiteX81" fmla="*/ 1801502 w 4630330"/>
                    <a:gd name="connsiteY81" fmla="*/ 2576299 h 4025883"/>
                    <a:gd name="connsiteX82" fmla="*/ 315222 w 4630330"/>
                    <a:gd name="connsiteY82" fmla="*/ 3475408 h 4025883"/>
                    <a:gd name="connsiteX83" fmla="*/ 312164 w 4630330"/>
                    <a:gd name="connsiteY83" fmla="*/ 4025883 h 4025883"/>
                    <a:gd name="connsiteX84" fmla="*/ 4630330 w 4630330"/>
                    <a:gd name="connsiteY84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489489 w 4318317"/>
                    <a:gd name="connsiteY81" fmla="*/ 2576299 h 4025883"/>
                    <a:gd name="connsiteX82" fmla="*/ 3209 w 4318317"/>
                    <a:gd name="connsiteY82" fmla="*/ 3475408 h 4025883"/>
                    <a:gd name="connsiteX83" fmla="*/ 151 w 4318317"/>
                    <a:gd name="connsiteY83" fmla="*/ 4025883 h 4025883"/>
                    <a:gd name="connsiteX84" fmla="*/ 4318317 w 4318317"/>
                    <a:gd name="connsiteY84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489489 w 4318317"/>
                    <a:gd name="connsiteY81" fmla="*/ 2576299 h 4025883"/>
                    <a:gd name="connsiteX82" fmla="*/ 293737 w 4318317"/>
                    <a:gd name="connsiteY82" fmla="*/ 3276625 h 4025883"/>
                    <a:gd name="connsiteX83" fmla="*/ 3209 w 4318317"/>
                    <a:gd name="connsiteY83" fmla="*/ 3475408 h 4025883"/>
                    <a:gd name="connsiteX84" fmla="*/ 151 w 4318317"/>
                    <a:gd name="connsiteY84" fmla="*/ 4025883 h 4025883"/>
                    <a:gd name="connsiteX85" fmla="*/ 4318317 w 4318317"/>
                    <a:gd name="connsiteY85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489489 w 4318317"/>
                    <a:gd name="connsiteY81" fmla="*/ 2576299 h 4025883"/>
                    <a:gd name="connsiteX82" fmla="*/ 351842 w 4318317"/>
                    <a:gd name="connsiteY82" fmla="*/ 3350022 h 4025883"/>
                    <a:gd name="connsiteX83" fmla="*/ 3209 w 4318317"/>
                    <a:gd name="connsiteY83" fmla="*/ 3475408 h 4025883"/>
                    <a:gd name="connsiteX84" fmla="*/ 151 w 4318317"/>
                    <a:gd name="connsiteY84" fmla="*/ 4025883 h 4025883"/>
                    <a:gd name="connsiteX85" fmla="*/ 4318317 w 4318317"/>
                    <a:gd name="connsiteY85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489489 w 4318317"/>
                    <a:gd name="connsiteY81" fmla="*/ 2576299 h 4025883"/>
                    <a:gd name="connsiteX82" fmla="*/ 688244 w 4318317"/>
                    <a:gd name="connsiteY82" fmla="*/ 3139006 h 4025883"/>
                    <a:gd name="connsiteX83" fmla="*/ 351842 w 4318317"/>
                    <a:gd name="connsiteY83" fmla="*/ 3350022 h 4025883"/>
                    <a:gd name="connsiteX84" fmla="*/ 3209 w 4318317"/>
                    <a:gd name="connsiteY84" fmla="*/ 3475408 h 4025883"/>
                    <a:gd name="connsiteX85" fmla="*/ 151 w 4318317"/>
                    <a:gd name="connsiteY85" fmla="*/ 4025883 h 4025883"/>
                    <a:gd name="connsiteX86" fmla="*/ 4318317 w 4318317"/>
                    <a:gd name="connsiteY86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489489 w 4318317"/>
                    <a:gd name="connsiteY81" fmla="*/ 2576299 h 4025883"/>
                    <a:gd name="connsiteX82" fmla="*/ 1513957 w 4318317"/>
                    <a:gd name="connsiteY82" fmla="*/ 3720063 h 4025883"/>
                    <a:gd name="connsiteX83" fmla="*/ 351842 w 4318317"/>
                    <a:gd name="connsiteY83" fmla="*/ 3350022 h 4025883"/>
                    <a:gd name="connsiteX84" fmla="*/ 3209 w 4318317"/>
                    <a:gd name="connsiteY84" fmla="*/ 3475408 h 4025883"/>
                    <a:gd name="connsiteX85" fmla="*/ 151 w 4318317"/>
                    <a:gd name="connsiteY85" fmla="*/ 4025883 h 4025883"/>
                    <a:gd name="connsiteX86" fmla="*/ 4318317 w 4318317"/>
                    <a:gd name="connsiteY86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489489 w 4318317"/>
                    <a:gd name="connsiteY81" fmla="*/ 2576299 h 4025883"/>
                    <a:gd name="connsiteX82" fmla="*/ 1532305 w 4318317"/>
                    <a:gd name="connsiteY82" fmla="*/ 3074784 h 4025883"/>
                    <a:gd name="connsiteX83" fmla="*/ 1513957 w 4318317"/>
                    <a:gd name="connsiteY83" fmla="*/ 3720063 h 4025883"/>
                    <a:gd name="connsiteX84" fmla="*/ 351842 w 4318317"/>
                    <a:gd name="connsiteY84" fmla="*/ 3350022 h 4025883"/>
                    <a:gd name="connsiteX85" fmla="*/ 3209 w 4318317"/>
                    <a:gd name="connsiteY85" fmla="*/ 3475408 h 4025883"/>
                    <a:gd name="connsiteX86" fmla="*/ 151 w 4318317"/>
                    <a:gd name="connsiteY86" fmla="*/ 4025883 h 4025883"/>
                    <a:gd name="connsiteX87" fmla="*/ 4318317 w 4318317"/>
                    <a:gd name="connsiteY87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489489 w 4318317"/>
                    <a:gd name="connsiteY81" fmla="*/ 2576299 h 4025883"/>
                    <a:gd name="connsiteX82" fmla="*/ 1706622 w 4318317"/>
                    <a:gd name="connsiteY82" fmla="*/ 2995271 h 4025883"/>
                    <a:gd name="connsiteX83" fmla="*/ 1513957 w 4318317"/>
                    <a:gd name="connsiteY83" fmla="*/ 3720063 h 4025883"/>
                    <a:gd name="connsiteX84" fmla="*/ 351842 w 4318317"/>
                    <a:gd name="connsiteY84" fmla="*/ 3350022 h 4025883"/>
                    <a:gd name="connsiteX85" fmla="*/ 3209 w 4318317"/>
                    <a:gd name="connsiteY85" fmla="*/ 3475408 h 4025883"/>
                    <a:gd name="connsiteX86" fmla="*/ 151 w 4318317"/>
                    <a:gd name="connsiteY86" fmla="*/ 4025883 h 4025883"/>
                    <a:gd name="connsiteX87" fmla="*/ 4318317 w 4318317"/>
                    <a:gd name="connsiteY87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489489 w 4318317"/>
                    <a:gd name="connsiteY81" fmla="*/ 2576299 h 4025883"/>
                    <a:gd name="connsiteX82" fmla="*/ 1706622 w 4318317"/>
                    <a:gd name="connsiteY82" fmla="*/ 2995271 h 4025883"/>
                    <a:gd name="connsiteX83" fmla="*/ 1513957 w 4318317"/>
                    <a:gd name="connsiteY83" fmla="*/ 3720063 h 4025883"/>
                    <a:gd name="connsiteX84" fmla="*/ 351842 w 4318317"/>
                    <a:gd name="connsiteY84" fmla="*/ 3350022 h 4025883"/>
                    <a:gd name="connsiteX85" fmla="*/ 3209 w 4318317"/>
                    <a:gd name="connsiteY85" fmla="*/ 3475408 h 4025883"/>
                    <a:gd name="connsiteX86" fmla="*/ 151 w 4318317"/>
                    <a:gd name="connsiteY86" fmla="*/ 4025883 h 4025883"/>
                    <a:gd name="connsiteX87" fmla="*/ 4318317 w 4318317"/>
                    <a:gd name="connsiteY87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489489 w 4318317"/>
                    <a:gd name="connsiteY81" fmla="*/ 2576299 h 4025883"/>
                    <a:gd name="connsiteX82" fmla="*/ 1706622 w 4318317"/>
                    <a:gd name="connsiteY82" fmla="*/ 2995271 h 4025883"/>
                    <a:gd name="connsiteX83" fmla="*/ 1513957 w 4318317"/>
                    <a:gd name="connsiteY83" fmla="*/ 3720063 h 4025883"/>
                    <a:gd name="connsiteX84" fmla="*/ 351842 w 4318317"/>
                    <a:gd name="connsiteY84" fmla="*/ 3350022 h 4025883"/>
                    <a:gd name="connsiteX85" fmla="*/ 3209 w 4318317"/>
                    <a:gd name="connsiteY85" fmla="*/ 3475408 h 4025883"/>
                    <a:gd name="connsiteX86" fmla="*/ 151 w 4318317"/>
                    <a:gd name="connsiteY86" fmla="*/ 4025883 h 4025883"/>
                    <a:gd name="connsiteX87" fmla="*/ 4318317 w 4318317"/>
                    <a:gd name="connsiteY87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489489 w 4318317"/>
                    <a:gd name="connsiteY81" fmla="*/ 2576299 h 4025883"/>
                    <a:gd name="connsiteX82" fmla="*/ 1706622 w 4318317"/>
                    <a:gd name="connsiteY82" fmla="*/ 2995271 h 4025883"/>
                    <a:gd name="connsiteX83" fmla="*/ 1513957 w 4318317"/>
                    <a:gd name="connsiteY83" fmla="*/ 3720063 h 4025883"/>
                    <a:gd name="connsiteX84" fmla="*/ 351842 w 4318317"/>
                    <a:gd name="connsiteY84" fmla="*/ 3350022 h 4025883"/>
                    <a:gd name="connsiteX85" fmla="*/ 3209 w 4318317"/>
                    <a:gd name="connsiteY85" fmla="*/ 3475408 h 4025883"/>
                    <a:gd name="connsiteX86" fmla="*/ 151 w 4318317"/>
                    <a:gd name="connsiteY86" fmla="*/ 4025883 h 4025883"/>
                    <a:gd name="connsiteX87" fmla="*/ 4318317 w 4318317"/>
                    <a:gd name="connsiteY87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489489 w 4318317"/>
                    <a:gd name="connsiteY81" fmla="*/ 2576299 h 4025883"/>
                    <a:gd name="connsiteX82" fmla="*/ 1706622 w 4318317"/>
                    <a:gd name="connsiteY82" fmla="*/ 2995271 h 4025883"/>
                    <a:gd name="connsiteX83" fmla="*/ 1513957 w 4318317"/>
                    <a:gd name="connsiteY83" fmla="*/ 3720063 h 4025883"/>
                    <a:gd name="connsiteX84" fmla="*/ 351842 w 4318317"/>
                    <a:gd name="connsiteY84" fmla="*/ 3350022 h 4025883"/>
                    <a:gd name="connsiteX85" fmla="*/ 3209 w 4318317"/>
                    <a:gd name="connsiteY85" fmla="*/ 3475408 h 4025883"/>
                    <a:gd name="connsiteX86" fmla="*/ 151 w 4318317"/>
                    <a:gd name="connsiteY86" fmla="*/ 4025883 h 4025883"/>
                    <a:gd name="connsiteX87" fmla="*/ 4318317 w 4318317"/>
                    <a:gd name="connsiteY87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71437 w 4318317"/>
                    <a:gd name="connsiteY80" fmla="*/ 2408098 h 4025883"/>
                    <a:gd name="connsiteX81" fmla="*/ 1526187 w 4318317"/>
                    <a:gd name="connsiteY81" fmla="*/ 2603823 h 4025883"/>
                    <a:gd name="connsiteX82" fmla="*/ 1706622 w 4318317"/>
                    <a:gd name="connsiteY82" fmla="*/ 2995271 h 4025883"/>
                    <a:gd name="connsiteX83" fmla="*/ 1513957 w 4318317"/>
                    <a:gd name="connsiteY83" fmla="*/ 3720063 h 4025883"/>
                    <a:gd name="connsiteX84" fmla="*/ 351842 w 4318317"/>
                    <a:gd name="connsiteY84" fmla="*/ 3350022 h 4025883"/>
                    <a:gd name="connsiteX85" fmla="*/ 3209 w 4318317"/>
                    <a:gd name="connsiteY85" fmla="*/ 3475408 h 4025883"/>
                    <a:gd name="connsiteX86" fmla="*/ 151 w 4318317"/>
                    <a:gd name="connsiteY86" fmla="*/ 4025883 h 4025883"/>
                    <a:gd name="connsiteX87" fmla="*/ 4318317 w 4318317"/>
                    <a:gd name="connsiteY87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86728 w 4318317"/>
                    <a:gd name="connsiteY80" fmla="*/ 2447854 h 4025883"/>
                    <a:gd name="connsiteX81" fmla="*/ 1526187 w 4318317"/>
                    <a:gd name="connsiteY81" fmla="*/ 2603823 h 4025883"/>
                    <a:gd name="connsiteX82" fmla="*/ 1706622 w 4318317"/>
                    <a:gd name="connsiteY82" fmla="*/ 2995271 h 4025883"/>
                    <a:gd name="connsiteX83" fmla="*/ 1513957 w 4318317"/>
                    <a:gd name="connsiteY83" fmla="*/ 3720063 h 4025883"/>
                    <a:gd name="connsiteX84" fmla="*/ 351842 w 4318317"/>
                    <a:gd name="connsiteY84" fmla="*/ 3350022 h 4025883"/>
                    <a:gd name="connsiteX85" fmla="*/ 3209 w 4318317"/>
                    <a:gd name="connsiteY85" fmla="*/ 3475408 h 4025883"/>
                    <a:gd name="connsiteX86" fmla="*/ 151 w 4318317"/>
                    <a:gd name="connsiteY86" fmla="*/ 4025883 h 4025883"/>
                    <a:gd name="connsiteX87" fmla="*/ 4318317 w 4318317"/>
                    <a:gd name="connsiteY87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153089 w 4318317"/>
                    <a:gd name="connsiteY80" fmla="*/ 2353051 h 4025883"/>
                    <a:gd name="connsiteX81" fmla="*/ 1186728 w 4318317"/>
                    <a:gd name="connsiteY81" fmla="*/ 2447854 h 4025883"/>
                    <a:gd name="connsiteX82" fmla="*/ 1526187 w 4318317"/>
                    <a:gd name="connsiteY82" fmla="*/ 2603823 h 4025883"/>
                    <a:gd name="connsiteX83" fmla="*/ 1706622 w 4318317"/>
                    <a:gd name="connsiteY83" fmla="*/ 2995271 h 4025883"/>
                    <a:gd name="connsiteX84" fmla="*/ 1513957 w 4318317"/>
                    <a:gd name="connsiteY84" fmla="*/ 3720063 h 4025883"/>
                    <a:gd name="connsiteX85" fmla="*/ 351842 w 4318317"/>
                    <a:gd name="connsiteY85" fmla="*/ 3350022 h 4025883"/>
                    <a:gd name="connsiteX86" fmla="*/ 3209 w 4318317"/>
                    <a:gd name="connsiteY86" fmla="*/ 3475408 h 4025883"/>
                    <a:gd name="connsiteX87" fmla="*/ 151 w 4318317"/>
                    <a:gd name="connsiteY87" fmla="*/ 4025883 h 4025883"/>
                    <a:gd name="connsiteX88" fmla="*/ 4318317 w 4318317"/>
                    <a:gd name="connsiteY88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617931 w 4318317"/>
                    <a:gd name="connsiteY77" fmla="*/ 2288829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214253 w 4318317"/>
                    <a:gd name="connsiteY80" fmla="*/ 2331644 h 4025883"/>
                    <a:gd name="connsiteX81" fmla="*/ 1186728 w 4318317"/>
                    <a:gd name="connsiteY81" fmla="*/ 2447854 h 4025883"/>
                    <a:gd name="connsiteX82" fmla="*/ 1526187 w 4318317"/>
                    <a:gd name="connsiteY82" fmla="*/ 2603823 h 4025883"/>
                    <a:gd name="connsiteX83" fmla="*/ 1706622 w 4318317"/>
                    <a:gd name="connsiteY83" fmla="*/ 2995271 h 4025883"/>
                    <a:gd name="connsiteX84" fmla="*/ 1513957 w 4318317"/>
                    <a:gd name="connsiteY84" fmla="*/ 3720063 h 4025883"/>
                    <a:gd name="connsiteX85" fmla="*/ 351842 w 4318317"/>
                    <a:gd name="connsiteY85" fmla="*/ 3350022 h 4025883"/>
                    <a:gd name="connsiteX86" fmla="*/ 3209 w 4318317"/>
                    <a:gd name="connsiteY86" fmla="*/ 3475408 h 4025883"/>
                    <a:gd name="connsiteX87" fmla="*/ 151 w 4318317"/>
                    <a:gd name="connsiteY87" fmla="*/ 4025883 h 4025883"/>
                    <a:gd name="connsiteX88" fmla="*/ 4318317 w 4318317"/>
                    <a:gd name="connsiteY88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596524 w 4318317"/>
                    <a:gd name="connsiteY77" fmla="*/ 2304120 h 4025883"/>
                    <a:gd name="connsiteX78" fmla="*/ 1361043 w 4318317"/>
                    <a:gd name="connsiteY78" fmla="*/ 2236839 h 4025883"/>
                    <a:gd name="connsiteX79" fmla="*/ 1146972 w 4318317"/>
                    <a:gd name="connsiteY79" fmla="*/ 2261306 h 4025883"/>
                    <a:gd name="connsiteX80" fmla="*/ 1214253 w 4318317"/>
                    <a:gd name="connsiteY80" fmla="*/ 2331644 h 4025883"/>
                    <a:gd name="connsiteX81" fmla="*/ 1186728 w 4318317"/>
                    <a:gd name="connsiteY81" fmla="*/ 2447854 h 4025883"/>
                    <a:gd name="connsiteX82" fmla="*/ 1526187 w 4318317"/>
                    <a:gd name="connsiteY82" fmla="*/ 2603823 h 4025883"/>
                    <a:gd name="connsiteX83" fmla="*/ 1706622 w 4318317"/>
                    <a:gd name="connsiteY83" fmla="*/ 2995271 h 4025883"/>
                    <a:gd name="connsiteX84" fmla="*/ 1513957 w 4318317"/>
                    <a:gd name="connsiteY84" fmla="*/ 3720063 h 4025883"/>
                    <a:gd name="connsiteX85" fmla="*/ 351842 w 4318317"/>
                    <a:gd name="connsiteY85" fmla="*/ 3350022 h 4025883"/>
                    <a:gd name="connsiteX86" fmla="*/ 3209 w 4318317"/>
                    <a:gd name="connsiteY86" fmla="*/ 3475408 h 4025883"/>
                    <a:gd name="connsiteX87" fmla="*/ 151 w 4318317"/>
                    <a:gd name="connsiteY87" fmla="*/ 4025883 h 4025883"/>
                    <a:gd name="connsiteX88" fmla="*/ 4318317 w 4318317"/>
                    <a:gd name="connsiteY88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596524 w 4318317"/>
                    <a:gd name="connsiteY77" fmla="*/ 2304120 h 4025883"/>
                    <a:gd name="connsiteX78" fmla="*/ 1385508 w 4318317"/>
                    <a:gd name="connsiteY78" fmla="*/ 2203199 h 4025883"/>
                    <a:gd name="connsiteX79" fmla="*/ 1146972 w 4318317"/>
                    <a:gd name="connsiteY79" fmla="*/ 2261306 h 4025883"/>
                    <a:gd name="connsiteX80" fmla="*/ 1214253 w 4318317"/>
                    <a:gd name="connsiteY80" fmla="*/ 2331644 h 4025883"/>
                    <a:gd name="connsiteX81" fmla="*/ 1186728 w 4318317"/>
                    <a:gd name="connsiteY81" fmla="*/ 2447854 h 4025883"/>
                    <a:gd name="connsiteX82" fmla="*/ 1526187 w 4318317"/>
                    <a:gd name="connsiteY82" fmla="*/ 2603823 h 4025883"/>
                    <a:gd name="connsiteX83" fmla="*/ 1706622 w 4318317"/>
                    <a:gd name="connsiteY83" fmla="*/ 2995271 h 4025883"/>
                    <a:gd name="connsiteX84" fmla="*/ 1513957 w 4318317"/>
                    <a:gd name="connsiteY84" fmla="*/ 3720063 h 4025883"/>
                    <a:gd name="connsiteX85" fmla="*/ 351842 w 4318317"/>
                    <a:gd name="connsiteY85" fmla="*/ 3350022 h 4025883"/>
                    <a:gd name="connsiteX86" fmla="*/ 3209 w 4318317"/>
                    <a:gd name="connsiteY86" fmla="*/ 3475408 h 4025883"/>
                    <a:gd name="connsiteX87" fmla="*/ 151 w 4318317"/>
                    <a:gd name="connsiteY87" fmla="*/ 4025883 h 4025883"/>
                    <a:gd name="connsiteX88" fmla="*/ 4318317 w 4318317"/>
                    <a:gd name="connsiteY88" fmla="*/ 3949428 h 4025883"/>
                    <a:gd name="connsiteX0" fmla="*/ 4296909 w 4318317"/>
                    <a:gd name="connsiteY0" fmla="*/ 903467 h 4025883"/>
                    <a:gd name="connsiteX1" fmla="*/ 4223512 w 4318317"/>
                    <a:gd name="connsiteY1" fmla="*/ 872885 h 4025883"/>
                    <a:gd name="connsiteX2" fmla="*/ 4150116 w 4318317"/>
                    <a:gd name="connsiteY2" fmla="*/ 982980 h 4025883"/>
                    <a:gd name="connsiteX3" fmla="*/ 4046137 w 4318317"/>
                    <a:gd name="connsiteY3" fmla="*/ 1056376 h 4025883"/>
                    <a:gd name="connsiteX4" fmla="*/ 3951333 w 4318317"/>
                    <a:gd name="connsiteY4" fmla="*/ 1001329 h 4025883"/>
                    <a:gd name="connsiteX5" fmla="*/ 4018613 w 4318317"/>
                    <a:gd name="connsiteY5" fmla="*/ 921816 h 4025883"/>
                    <a:gd name="connsiteX6" fmla="*/ 3902402 w 4318317"/>
                    <a:gd name="connsiteY6" fmla="*/ 921816 h 4025883"/>
                    <a:gd name="connsiteX7" fmla="*/ 3822889 w 4318317"/>
                    <a:gd name="connsiteY7" fmla="*/ 903467 h 4025883"/>
                    <a:gd name="connsiteX8" fmla="*/ 3838180 w 4318317"/>
                    <a:gd name="connsiteY8" fmla="*/ 827012 h 4025883"/>
                    <a:gd name="connsiteX9" fmla="*/ 3777016 w 4318317"/>
                    <a:gd name="connsiteY9" fmla="*/ 771964 h 4025883"/>
                    <a:gd name="connsiteX10" fmla="*/ 3764783 w 4318317"/>
                    <a:gd name="connsiteY10" fmla="*/ 692451 h 4025883"/>
                    <a:gd name="connsiteX11" fmla="*/ 3795365 w 4318317"/>
                    <a:gd name="connsiteY11" fmla="*/ 600705 h 4025883"/>
                    <a:gd name="connsiteX12" fmla="*/ 3899344 w 4318317"/>
                    <a:gd name="connsiteY12" fmla="*/ 726091 h 4025883"/>
                    <a:gd name="connsiteX13" fmla="*/ 3972740 w 4318317"/>
                    <a:gd name="connsiteY13" fmla="*/ 695509 h 4025883"/>
                    <a:gd name="connsiteX14" fmla="*/ 3945217 w 4318317"/>
                    <a:gd name="connsiteY14" fmla="*/ 591531 h 4025883"/>
                    <a:gd name="connsiteX15" fmla="*/ 3835122 w 4318317"/>
                    <a:gd name="connsiteY15" fmla="*/ 533425 h 4025883"/>
                    <a:gd name="connsiteX16" fmla="*/ 3874878 w 4318317"/>
                    <a:gd name="connsiteY16" fmla="*/ 404981 h 4025883"/>
                    <a:gd name="connsiteX17" fmla="*/ 3917693 w 4318317"/>
                    <a:gd name="connsiteY17" fmla="*/ 435563 h 4025883"/>
                    <a:gd name="connsiteX18" fmla="*/ 3969682 w 4318317"/>
                    <a:gd name="connsiteY18" fmla="*/ 325468 h 4025883"/>
                    <a:gd name="connsiteX19" fmla="*/ 3899344 w 4318317"/>
                    <a:gd name="connsiteY19" fmla="*/ 322410 h 4025883"/>
                    <a:gd name="connsiteX20" fmla="*/ 3850413 w 4318317"/>
                    <a:gd name="connsiteY20" fmla="*/ 224548 h 4025883"/>
                    <a:gd name="connsiteX21" fmla="*/ 3905460 w 4318317"/>
                    <a:gd name="connsiteY21" fmla="*/ 141976 h 4025883"/>
                    <a:gd name="connsiteX22" fmla="*/ 3902402 w 4318317"/>
                    <a:gd name="connsiteY22" fmla="*/ 1299 h 4025883"/>
                    <a:gd name="connsiteX23" fmla="*/ 3795365 w 4318317"/>
                    <a:gd name="connsiteY23" fmla="*/ 77754 h 4025883"/>
                    <a:gd name="connsiteX24" fmla="*/ 3721968 w 4318317"/>
                    <a:gd name="connsiteY24" fmla="*/ 175617 h 4025883"/>
                    <a:gd name="connsiteX25" fmla="*/ 3578233 w 4318317"/>
                    <a:gd name="connsiteY25" fmla="*/ 190907 h 4025883"/>
                    <a:gd name="connsiteX26" fmla="*/ 3544593 w 4318317"/>
                    <a:gd name="connsiteY26" fmla="*/ 352992 h 4025883"/>
                    <a:gd name="connsiteX27" fmla="*/ 3578233 w 4318317"/>
                    <a:gd name="connsiteY27" fmla="*/ 487552 h 4025883"/>
                    <a:gd name="connsiteX28" fmla="*/ 3520128 w 4318317"/>
                    <a:gd name="connsiteY28" fmla="*/ 573182 h 4025883"/>
                    <a:gd name="connsiteX29" fmla="*/ 3614932 w 4318317"/>
                    <a:gd name="connsiteY29" fmla="*/ 628229 h 4025883"/>
                    <a:gd name="connsiteX30" fmla="*/ 3633281 w 4318317"/>
                    <a:gd name="connsiteY30" fmla="*/ 830070 h 4025883"/>
                    <a:gd name="connsiteX31" fmla="*/ 3679154 w 4318317"/>
                    <a:gd name="connsiteY31" fmla="*/ 900408 h 4025883"/>
                    <a:gd name="connsiteX32" fmla="*/ 3663863 w 4318317"/>
                    <a:gd name="connsiteY32" fmla="*/ 1004387 h 4025883"/>
                    <a:gd name="connsiteX33" fmla="*/ 3584350 w 4318317"/>
                    <a:gd name="connsiteY33" fmla="*/ 1071667 h 4025883"/>
                    <a:gd name="connsiteX34" fmla="*/ 3587408 w 4318317"/>
                    <a:gd name="connsiteY34" fmla="*/ 1175646 h 4025883"/>
                    <a:gd name="connsiteX35" fmla="*/ 3547651 w 4318317"/>
                    <a:gd name="connsiteY35" fmla="*/ 1197053 h 4025883"/>
                    <a:gd name="connsiteX36" fmla="*/ 3507895 w 4318317"/>
                    <a:gd name="connsiteY36" fmla="*/ 1093075 h 4025883"/>
                    <a:gd name="connsiteX37" fmla="*/ 3394742 w 4318317"/>
                    <a:gd name="connsiteY37" fmla="*/ 1093075 h 4025883"/>
                    <a:gd name="connsiteX38" fmla="*/ 3336636 w 4318317"/>
                    <a:gd name="connsiteY38" fmla="*/ 1163413 h 4025883"/>
                    <a:gd name="connsiteX39" fmla="*/ 3379451 w 4318317"/>
                    <a:gd name="connsiteY39" fmla="*/ 1239868 h 4025883"/>
                    <a:gd name="connsiteX40" fmla="*/ 3324403 w 4318317"/>
                    <a:gd name="connsiteY40" fmla="*/ 1389720 h 4025883"/>
                    <a:gd name="connsiteX41" fmla="*/ 3281588 w 4318317"/>
                    <a:gd name="connsiteY41" fmla="*/ 1398894 h 4025883"/>
                    <a:gd name="connsiteX42" fmla="*/ 3275472 w 4318317"/>
                    <a:gd name="connsiteY42" fmla="*/ 1426418 h 4025883"/>
                    <a:gd name="connsiteX43" fmla="*/ 3342752 w 4318317"/>
                    <a:gd name="connsiteY43" fmla="*/ 1450883 h 4025883"/>
                    <a:gd name="connsiteX44" fmla="*/ 3321345 w 4318317"/>
                    <a:gd name="connsiteY44" fmla="*/ 1505931 h 4025883"/>
                    <a:gd name="connsiteX45" fmla="*/ 3287705 w 4318317"/>
                    <a:gd name="connsiteY45" fmla="*/ 1560978 h 4025883"/>
                    <a:gd name="connsiteX46" fmla="*/ 3229599 w 4318317"/>
                    <a:gd name="connsiteY46" fmla="*/ 1603793 h 4025883"/>
                    <a:gd name="connsiteX47" fmla="*/ 3168435 w 4318317"/>
                    <a:gd name="connsiteY47" fmla="*/ 1600735 h 4025883"/>
                    <a:gd name="connsiteX48" fmla="*/ 3171493 w 4318317"/>
                    <a:gd name="connsiteY48" fmla="*/ 1652724 h 4025883"/>
                    <a:gd name="connsiteX49" fmla="*/ 3180668 w 4318317"/>
                    <a:gd name="connsiteY49" fmla="*/ 1738354 h 4025883"/>
                    <a:gd name="connsiteX50" fmla="*/ 3131737 w 4318317"/>
                    <a:gd name="connsiteY50" fmla="*/ 1784227 h 4025883"/>
                    <a:gd name="connsiteX51" fmla="*/ 3147028 w 4318317"/>
                    <a:gd name="connsiteY51" fmla="*/ 1854565 h 4025883"/>
                    <a:gd name="connsiteX52" fmla="*/ 3147028 w 4318317"/>
                    <a:gd name="connsiteY52" fmla="*/ 1912671 h 4025883"/>
                    <a:gd name="connsiteX53" fmla="*/ 3067515 w 4318317"/>
                    <a:gd name="connsiteY53" fmla="*/ 1875972 h 4025883"/>
                    <a:gd name="connsiteX54" fmla="*/ 3091980 w 4318317"/>
                    <a:gd name="connsiteY54" fmla="*/ 1796459 h 4025883"/>
                    <a:gd name="connsiteX55" fmla="*/ 3085864 w 4318317"/>
                    <a:gd name="connsiteY55" fmla="*/ 1738354 h 4025883"/>
                    <a:gd name="connsiteX56" fmla="*/ 3018584 w 4318317"/>
                    <a:gd name="connsiteY56" fmla="*/ 1738354 h 4025883"/>
                    <a:gd name="connsiteX57" fmla="*/ 2966594 w 4318317"/>
                    <a:gd name="connsiteY57" fmla="*/ 1701655 h 4025883"/>
                    <a:gd name="connsiteX58" fmla="*/ 2874849 w 4318317"/>
                    <a:gd name="connsiteY58" fmla="*/ 1689423 h 4025883"/>
                    <a:gd name="connsiteX59" fmla="*/ 2825918 w 4318317"/>
                    <a:gd name="connsiteY59" fmla="*/ 1729179 h 4025883"/>
                    <a:gd name="connsiteX60" fmla="*/ 2770870 w 4318317"/>
                    <a:gd name="connsiteY60" fmla="*/ 1744470 h 4025883"/>
                    <a:gd name="connsiteX61" fmla="*/ 2685241 w 4318317"/>
                    <a:gd name="connsiteY61" fmla="*/ 1707772 h 4025883"/>
                    <a:gd name="connsiteX62" fmla="*/ 2651600 w 4318317"/>
                    <a:gd name="connsiteY62" fmla="*/ 1661899 h 4025883"/>
                    <a:gd name="connsiteX63" fmla="*/ 2517040 w 4318317"/>
                    <a:gd name="connsiteY63" fmla="*/ 1759761 h 4025883"/>
                    <a:gd name="connsiteX64" fmla="*/ 2379421 w 4318317"/>
                    <a:gd name="connsiteY64" fmla="*/ 1768936 h 4025883"/>
                    <a:gd name="connsiteX65" fmla="*/ 2327432 w 4318317"/>
                    <a:gd name="connsiteY65" fmla="*/ 2007475 h 4025883"/>
                    <a:gd name="connsiteX66" fmla="*/ 2052194 w 4318317"/>
                    <a:gd name="connsiteY66" fmla="*/ 2090046 h 4025883"/>
                    <a:gd name="connsiteX67" fmla="*/ 2088893 w 4318317"/>
                    <a:gd name="connsiteY67" fmla="*/ 2135919 h 4025883"/>
                    <a:gd name="connsiteX68" fmla="*/ 1987972 w 4318317"/>
                    <a:gd name="connsiteY68" fmla="*/ 2178734 h 4025883"/>
                    <a:gd name="connsiteX69" fmla="*/ 1850354 w 4318317"/>
                    <a:gd name="connsiteY69" fmla="*/ 2123686 h 4025883"/>
                    <a:gd name="connsiteX70" fmla="*/ 1819772 w 4318317"/>
                    <a:gd name="connsiteY70" fmla="*/ 2071697 h 4025883"/>
                    <a:gd name="connsiteX71" fmla="*/ 1841179 w 4318317"/>
                    <a:gd name="connsiteY71" fmla="*/ 2038057 h 4025883"/>
                    <a:gd name="connsiteX72" fmla="*/ 1694386 w 4318317"/>
                    <a:gd name="connsiteY72" fmla="*/ 2028882 h 4025883"/>
                    <a:gd name="connsiteX73" fmla="*/ 1734142 w 4318317"/>
                    <a:gd name="connsiteY73" fmla="*/ 2145093 h 4025883"/>
                    <a:gd name="connsiteX74" fmla="*/ 1743317 w 4318317"/>
                    <a:gd name="connsiteY74" fmla="*/ 2227665 h 4025883"/>
                    <a:gd name="connsiteX75" fmla="*/ 1786132 w 4318317"/>
                    <a:gd name="connsiteY75" fmla="*/ 2328585 h 4025883"/>
                    <a:gd name="connsiteX76" fmla="*/ 1758608 w 4318317"/>
                    <a:gd name="connsiteY76" fmla="*/ 2337760 h 4025883"/>
                    <a:gd name="connsiteX77" fmla="*/ 1596524 w 4318317"/>
                    <a:gd name="connsiteY77" fmla="*/ 2304120 h 4025883"/>
                    <a:gd name="connsiteX78" fmla="*/ 1385508 w 4318317"/>
                    <a:gd name="connsiteY78" fmla="*/ 2203199 h 4025883"/>
                    <a:gd name="connsiteX79" fmla="*/ 1146972 w 4318317"/>
                    <a:gd name="connsiteY79" fmla="*/ 2261306 h 4025883"/>
                    <a:gd name="connsiteX80" fmla="*/ 1214253 w 4318317"/>
                    <a:gd name="connsiteY80" fmla="*/ 2331644 h 4025883"/>
                    <a:gd name="connsiteX81" fmla="*/ 1186728 w 4318317"/>
                    <a:gd name="connsiteY81" fmla="*/ 2447854 h 4025883"/>
                    <a:gd name="connsiteX82" fmla="*/ 1526187 w 4318317"/>
                    <a:gd name="connsiteY82" fmla="*/ 2603823 h 4025883"/>
                    <a:gd name="connsiteX83" fmla="*/ 1706622 w 4318317"/>
                    <a:gd name="connsiteY83" fmla="*/ 2995271 h 4025883"/>
                    <a:gd name="connsiteX84" fmla="*/ 1513957 w 4318317"/>
                    <a:gd name="connsiteY84" fmla="*/ 3720063 h 4025883"/>
                    <a:gd name="connsiteX85" fmla="*/ 351842 w 4318317"/>
                    <a:gd name="connsiteY85" fmla="*/ 3350022 h 4025883"/>
                    <a:gd name="connsiteX86" fmla="*/ 3209 w 4318317"/>
                    <a:gd name="connsiteY86" fmla="*/ 3475408 h 4025883"/>
                    <a:gd name="connsiteX87" fmla="*/ 151 w 4318317"/>
                    <a:gd name="connsiteY87" fmla="*/ 4025883 h 4025883"/>
                    <a:gd name="connsiteX88" fmla="*/ 4318317 w 4318317"/>
                    <a:gd name="connsiteY88" fmla="*/ 3949428 h 4025883"/>
                    <a:gd name="connsiteX89" fmla="*/ 4296909 w 4318317"/>
                    <a:gd name="connsiteY89" fmla="*/ 903467 h 4025883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24403 w 4315259"/>
                    <a:gd name="connsiteY40" fmla="*/ 1389720 h 4038116"/>
                    <a:gd name="connsiteX41" fmla="*/ 3281588 w 4315259"/>
                    <a:gd name="connsiteY41" fmla="*/ 1398894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71493 w 4315259"/>
                    <a:gd name="connsiteY48" fmla="*/ 1652724 h 4038116"/>
                    <a:gd name="connsiteX49" fmla="*/ 3180668 w 4315259"/>
                    <a:gd name="connsiteY49" fmla="*/ 1738354 h 4038116"/>
                    <a:gd name="connsiteX50" fmla="*/ 3131737 w 4315259"/>
                    <a:gd name="connsiteY50" fmla="*/ 1784227 h 4038116"/>
                    <a:gd name="connsiteX51" fmla="*/ 3147028 w 4315259"/>
                    <a:gd name="connsiteY51" fmla="*/ 1854565 h 4038116"/>
                    <a:gd name="connsiteX52" fmla="*/ 3147028 w 4315259"/>
                    <a:gd name="connsiteY52" fmla="*/ 1912671 h 4038116"/>
                    <a:gd name="connsiteX53" fmla="*/ 3067515 w 4315259"/>
                    <a:gd name="connsiteY53" fmla="*/ 1875972 h 4038116"/>
                    <a:gd name="connsiteX54" fmla="*/ 3091980 w 4315259"/>
                    <a:gd name="connsiteY54" fmla="*/ 1796459 h 4038116"/>
                    <a:gd name="connsiteX55" fmla="*/ 3085864 w 4315259"/>
                    <a:gd name="connsiteY55" fmla="*/ 1738354 h 4038116"/>
                    <a:gd name="connsiteX56" fmla="*/ 3018584 w 4315259"/>
                    <a:gd name="connsiteY56" fmla="*/ 1738354 h 4038116"/>
                    <a:gd name="connsiteX57" fmla="*/ 2966594 w 4315259"/>
                    <a:gd name="connsiteY57" fmla="*/ 1701655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1588 w 4315259"/>
                    <a:gd name="connsiteY41" fmla="*/ 1398894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71493 w 4315259"/>
                    <a:gd name="connsiteY48" fmla="*/ 1652724 h 4038116"/>
                    <a:gd name="connsiteX49" fmla="*/ 3180668 w 4315259"/>
                    <a:gd name="connsiteY49" fmla="*/ 1738354 h 4038116"/>
                    <a:gd name="connsiteX50" fmla="*/ 3131737 w 4315259"/>
                    <a:gd name="connsiteY50" fmla="*/ 1784227 h 4038116"/>
                    <a:gd name="connsiteX51" fmla="*/ 3147028 w 4315259"/>
                    <a:gd name="connsiteY51" fmla="*/ 1854565 h 4038116"/>
                    <a:gd name="connsiteX52" fmla="*/ 3147028 w 4315259"/>
                    <a:gd name="connsiteY52" fmla="*/ 1912671 h 4038116"/>
                    <a:gd name="connsiteX53" fmla="*/ 3067515 w 4315259"/>
                    <a:gd name="connsiteY53" fmla="*/ 1875972 h 4038116"/>
                    <a:gd name="connsiteX54" fmla="*/ 3091980 w 4315259"/>
                    <a:gd name="connsiteY54" fmla="*/ 1796459 h 4038116"/>
                    <a:gd name="connsiteX55" fmla="*/ 3085864 w 4315259"/>
                    <a:gd name="connsiteY55" fmla="*/ 1738354 h 4038116"/>
                    <a:gd name="connsiteX56" fmla="*/ 3018584 w 4315259"/>
                    <a:gd name="connsiteY56" fmla="*/ 1738354 h 4038116"/>
                    <a:gd name="connsiteX57" fmla="*/ 2966594 w 4315259"/>
                    <a:gd name="connsiteY57" fmla="*/ 1701655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71493 w 4315259"/>
                    <a:gd name="connsiteY48" fmla="*/ 1652724 h 4038116"/>
                    <a:gd name="connsiteX49" fmla="*/ 3180668 w 4315259"/>
                    <a:gd name="connsiteY49" fmla="*/ 1738354 h 4038116"/>
                    <a:gd name="connsiteX50" fmla="*/ 3131737 w 4315259"/>
                    <a:gd name="connsiteY50" fmla="*/ 1784227 h 4038116"/>
                    <a:gd name="connsiteX51" fmla="*/ 3147028 w 4315259"/>
                    <a:gd name="connsiteY51" fmla="*/ 1854565 h 4038116"/>
                    <a:gd name="connsiteX52" fmla="*/ 3147028 w 4315259"/>
                    <a:gd name="connsiteY52" fmla="*/ 1912671 h 4038116"/>
                    <a:gd name="connsiteX53" fmla="*/ 3067515 w 4315259"/>
                    <a:gd name="connsiteY53" fmla="*/ 1875972 h 4038116"/>
                    <a:gd name="connsiteX54" fmla="*/ 3091980 w 4315259"/>
                    <a:gd name="connsiteY54" fmla="*/ 1796459 h 4038116"/>
                    <a:gd name="connsiteX55" fmla="*/ 3085864 w 4315259"/>
                    <a:gd name="connsiteY55" fmla="*/ 1738354 h 4038116"/>
                    <a:gd name="connsiteX56" fmla="*/ 3018584 w 4315259"/>
                    <a:gd name="connsiteY56" fmla="*/ 1738354 h 4038116"/>
                    <a:gd name="connsiteX57" fmla="*/ 2966594 w 4315259"/>
                    <a:gd name="connsiteY57" fmla="*/ 1701655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80668 w 4315259"/>
                    <a:gd name="connsiteY49" fmla="*/ 1738354 h 4038116"/>
                    <a:gd name="connsiteX50" fmla="*/ 3131737 w 4315259"/>
                    <a:gd name="connsiteY50" fmla="*/ 1784227 h 4038116"/>
                    <a:gd name="connsiteX51" fmla="*/ 3147028 w 4315259"/>
                    <a:gd name="connsiteY51" fmla="*/ 1854565 h 4038116"/>
                    <a:gd name="connsiteX52" fmla="*/ 3147028 w 4315259"/>
                    <a:gd name="connsiteY52" fmla="*/ 1912671 h 4038116"/>
                    <a:gd name="connsiteX53" fmla="*/ 3067515 w 4315259"/>
                    <a:gd name="connsiteY53" fmla="*/ 1875972 h 4038116"/>
                    <a:gd name="connsiteX54" fmla="*/ 3091980 w 4315259"/>
                    <a:gd name="connsiteY54" fmla="*/ 1796459 h 4038116"/>
                    <a:gd name="connsiteX55" fmla="*/ 3085864 w 4315259"/>
                    <a:gd name="connsiteY55" fmla="*/ 1738354 h 4038116"/>
                    <a:gd name="connsiteX56" fmla="*/ 3018584 w 4315259"/>
                    <a:gd name="connsiteY56" fmla="*/ 1738354 h 4038116"/>
                    <a:gd name="connsiteX57" fmla="*/ 2966594 w 4315259"/>
                    <a:gd name="connsiteY57" fmla="*/ 1701655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47028 w 4315259"/>
                    <a:gd name="connsiteY51" fmla="*/ 1854565 h 4038116"/>
                    <a:gd name="connsiteX52" fmla="*/ 3147028 w 4315259"/>
                    <a:gd name="connsiteY52" fmla="*/ 1912671 h 4038116"/>
                    <a:gd name="connsiteX53" fmla="*/ 3067515 w 4315259"/>
                    <a:gd name="connsiteY53" fmla="*/ 1875972 h 4038116"/>
                    <a:gd name="connsiteX54" fmla="*/ 3091980 w 4315259"/>
                    <a:gd name="connsiteY54" fmla="*/ 1796459 h 4038116"/>
                    <a:gd name="connsiteX55" fmla="*/ 3085864 w 4315259"/>
                    <a:gd name="connsiteY55" fmla="*/ 1738354 h 4038116"/>
                    <a:gd name="connsiteX56" fmla="*/ 3018584 w 4315259"/>
                    <a:gd name="connsiteY56" fmla="*/ 1738354 h 4038116"/>
                    <a:gd name="connsiteX57" fmla="*/ 2966594 w 4315259"/>
                    <a:gd name="connsiteY57" fmla="*/ 1701655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147028 w 4315259"/>
                    <a:gd name="connsiteY52" fmla="*/ 1912671 h 4038116"/>
                    <a:gd name="connsiteX53" fmla="*/ 3067515 w 4315259"/>
                    <a:gd name="connsiteY53" fmla="*/ 1875972 h 4038116"/>
                    <a:gd name="connsiteX54" fmla="*/ 3091980 w 4315259"/>
                    <a:gd name="connsiteY54" fmla="*/ 1796459 h 4038116"/>
                    <a:gd name="connsiteX55" fmla="*/ 3085864 w 4315259"/>
                    <a:gd name="connsiteY55" fmla="*/ 1738354 h 4038116"/>
                    <a:gd name="connsiteX56" fmla="*/ 3018584 w 4315259"/>
                    <a:gd name="connsiteY56" fmla="*/ 1738354 h 4038116"/>
                    <a:gd name="connsiteX57" fmla="*/ 2966594 w 4315259"/>
                    <a:gd name="connsiteY57" fmla="*/ 1701655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80233 w 4315259"/>
                    <a:gd name="connsiteY52" fmla="*/ 1942613 h 4038116"/>
                    <a:gd name="connsiteX53" fmla="*/ 3067515 w 4315259"/>
                    <a:gd name="connsiteY53" fmla="*/ 1875972 h 4038116"/>
                    <a:gd name="connsiteX54" fmla="*/ 3091980 w 4315259"/>
                    <a:gd name="connsiteY54" fmla="*/ 1796459 h 4038116"/>
                    <a:gd name="connsiteX55" fmla="*/ 3085864 w 4315259"/>
                    <a:gd name="connsiteY55" fmla="*/ 1738354 h 4038116"/>
                    <a:gd name="connsiteX56" fmla="*/ 3018584 w 4315259"/>
                    <a:gd name="connsiteY56" fmla="*/ 1738354 h 4038116"/>
                    <a:gd name="connsiteX57" fmla="*/ 2966594 w 4315259"/>
                    <a:gd name="connsiteY57" fmla="*/ 1701655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80233 w 4315259"/>
                    <a:gd name="connsiteY52" fmla="*/ 1942613 h 4038116"/>
                    <a:gd name="connsiteX53" fmla="*/ 3053695 w 4315259"/>
                    <a:gd name="connsiteY53" fmla="*/ 1926645 h 4038116"/>
                    <a:gd name="connsiteX54" fmla="*/ 3091980 w 4315259"/>
                    <a:gd name="connsiteY54" fmla="*/ 1796459 h 4038116"/>
                    <a:gd name="connsiteX55" fmla="*/ 3085864 w 4315259"/>
                    <a:gd name="connsiteY55" fmla="*/ 1738354 h 4038116"/>
                    <a:gd name="connsiteX56" fmla="*/ 3018584 w 4315259"/>
                    <a:gd name="connsiteY56" fmla="*/ 1738354 h 4038116"/>
                    <a:gd name="connsiteX57" fmla="*/ 2966594 w 4315259"/>
                    <a:gd name="connsiteY57" fmla="*/ 1701655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80233 w 4315259"/>
                    <a:gd name="connsiteY52" fmla="*/ 1942613 h 4038116"/>
                    <a:gd name="connsiteX53" fmla="*/ 3053695 w 4315259"/>
                    <a:gd name="connsiteY53" fmla="*/ 1926645 h 4038116"/>
                    <a:gd name="connsiteX54" fmla="*/ 3066644 w 4315259"/>
                    <a:gd name="connsiteY54" fmla="*/ 1812582 h 4038116"/>
                    <a:gd name="connsiteX55" fmla="*/ 3085864 w 4315259"/>
                    <a:gd name="connsiteY55" fmla="*/ 1738354 h 4038116"/>
                    <a:gd name="connsiteX56" fmla="*/ 3018584 w 4315259"/>
                    <a:gd name="connsiteY56" fmla="*/ 1738354 h 4038116"/>
                    <a:gd name="connsiteX57" fmla="*/ 2966594 w 4315259"/>
                    <a:gd name="connsiteY57" fmla="*/ 1701655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80233 w 4315259"/>
                    <a:gd name="connsiteY52" fmla="*/ 1942613 h 4038116"/>
                    <a:gd name="connsiteX53" fmla="*/ 3053695 w 4315259"/>
                    <a:gd name="connsiteY53" fmla="*/ 1926645 h 4038116"/>
                    <a:gd name="connsiteX54" fmla="*/ 3066644 w 4315259"/>
                    <a:gd name="connsiteY54" fmla="*/ 1812582 h 4038116"/>
                    <a:gd name="connsiteX55" fmla="*/ 3042102 w 4315259"/>
                    <a:gd name="connsiteY55" fmla="*/ 1793633 h 4038116"/>
                    <a:gd name="connsiteX56" fmla="*/ 3018584 w 4315259"/>
                    <a:gd name="connsiteY56" fmla="*/ 1738354 h 4038116"/>
                    <a:gd name="connsiteX57" fmla="*/ 2966594 w 4315259"/>
                    <a:gd name="connsiteY57" fmla="*/ 1701655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80233 w 4315259"/>
                    <a:gd name="connsiteY52" fmla="*/ 1942613 h 4038116"/>
                    <a:gd name="connsiteX53" fmla="*/ 3053695 w 4315259"/>
                    <a:gd name="connsiteY53" fmla="*/ 1926645 h 4038116"/>
                    <a:gd name="connsiteX54" fmla="*/ 3066644 w 4315259"/>
                    <a:gd name="connsiteY54" fmla="*/ 1812582 h 4038116"/>
                    <a:gd name="connsiteX55" fmla="*/ 3042102 w 4315259"/>
                    <a:gd name="connsiteY55" fmla="*/ 1793633 h 4038116"/>
                    <a:gd name="connsiteX56" fmla="*/ 2993248 w 4315259"/>
                    <a:gd name="connsiteY56" fmla="*/ 1763690 h 4038116"/>
                    <a:gd name="connsiteX57" fmla="*/ 2966594 w 4315259"/>
                    <a:gd name="connsiteY57" fmla="*/ 1701655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80233 w 4315259"/>
                    <a:gd name="connsiteY52" fmla="*/ 1942613 h 4038116"/>
                    <a:gd name="connsiteX53" fmla="*/ 3053695 w 4315259"/>
                    <a:gd name="connsiteY53" fmla="*/ 1926645 h 4038116"/>
                    <a:gd name="connsiteX54" fmla="*/ 3066644 w 4315259"/>
                    <a:gd name="connsiteY54" fmla="*/ 1812582 h 4038116"/>
                    <a:gd name="connsiteX55" fmla="*/ 3042102 w 4315259"/>
                    <a:gd name="connsiteY55" fmla="*/ 1793633 h 4038116"/>
                    <a:gd name="connsiteX56" fmla="*/ 2993248 w 4315259"/>
                    <a:gd name="connsiteY56" fmla="*/ 1763690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25918 w 4315259"/>
                    <a:gd name="connsiteY59" fmla="*/ 1729179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80233 w 4315259"/>
                    <a:gd name="connsiteY52" fmla="*/ 1942613 h 4038116"/>
                    <a:gd name="connsiteX53" fmla="*/ 3053695 w 4315259"/>
                    <a:gd name="connsiteY53" fmla="*/ 1926645 h 4038116"/>
                    <a:gd name="connsiteX54" fmla="*/ 3066644 w 4315259"/>
                    <a:gd name="connsiteY54" fmla="*/ 1812582 h 4038116"/>
                    <a:gd name="connsiteX55" fmla="*/ 3042102 w 4315259"/>
                    <a:gd name="connsiteY55" fmla="*/ 1793633 h 4038116"/>
                    <a:gd name="connsiteX56" fmla="*/ 2993248 w 4315259"/>
                    <a:gd name="connsiteY56" fmla="*/ 1763690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70870 w 4315259"/>
                    <a:gd name="connsiteY60" fmla="*/ 1744470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80233 w 4315259"/>
                    <a:gd name="connsiteY52" fmla="*/ 1942613 h 4038116"/>
                    <a:gd name="connsiteX53" fmla="*/ 3053695 w 4315259"/>
                    <a:gd name="connsiteY53" fmla="*/ 1926645 h 4038116"/>
                    <a:gd name="connsiteX54" fmla="*/ 3066644 w 4315259"/>
                    <a:gd name="connsiteY54" fmla="*/ 1812582 h 4038116"/>
                    <a:gd name="connsiteX55" fmla="*/ 3042102 w 4315259"/>
                    <a:gd name="connsiteY55" fmla="*/ 1793633 h 4038116"/>
                    <a:gd name="connsiteX56" fmla="*/ 2993248 w 4315259"/>
                    <a:gd name="connsiteY56" fmla="*/ 1763690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4007 w 4315259"/>
                    <a:gd name="connsiteY60" fmla="*/ 1748084 h 4038116"/>
                    <a:gd name="connsiteX61" fmla="*/ 2685241 w 4315259"/>
                    <a:gd name="connsiteY61" fmla="*/ 1707772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80233 w 4315259"/>
                    <a:gd name="connsiteY52" fmla="*/ 1942613 h 4038116"/>
                    <a:gd name="connsiteX53" fmla="*/ 3053695 w 4315259"/>
                    <a:gd name="connsiteY53" fmla="*/ 1926645 h 4038116"/>
                    <a:gd name="connsiteX54" fmla="*/ 3066644 w 4315259"/>
                    <a:gd name="connsiteY54" fmla="*/ 1812582 h 4038116"/>
                    <a:gd name="connsiteX55" fmla="*/ 3042102 w 4315259"/>
                    <a:gd name="connsiteY55" fmla="*/ 1793633 h 4038116"/>
                    <a:gd name="connsiteX56" fmla="*/ 2993248 w 4315259"/>
                    <a:gd name="connsiteY56" fmla="*/ 1763690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4007 w 4315259"/>
                    <a:gd name="connsiteY60" fmla="*/ 1748084 h 4038116"/>
                    <a:gd name="connsiteX61" fmla="*/ 2656327 w 4315259"/>
                    <a:gd name="connsiteY61" fmla="*/ 1740300 h 4038116"/>
                    <a:gd name="connsiteX62" fmla="*/ 2651600 w 4315259"/>
                    <a:gd name="connsiteY62" fmla="*/ 1661899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80233 w 4315259"/>
                    <a:gd name="connsiteY52" fmla="*/ 1942613 h 4038116"/>
                    <a:gd name="connsiteX53" fmla="*/ 3053695 w 4315259"/>
                    <a:gd name="connsiteY53" fmla="*/ 1926645 h 4038116"/>
                    <a:gd name="connsiteX54" fmla="*/ 3066644 w 4315259"/>
                    <a:gd name="connsiteY54" fmla="*/ 1812582 h 4038116"/>
                    <a:gd name="connsiteX55" fmla="*/ 3042102 w 4315259"/>
                    <a:gd name="connsiteY55" fmla="*/ 1793633 h 4038116"/>
                    <a:gd name="connsiteX56" fmla="*/ 2993248 w 4315259"/>
                    <a:gd name="connsiteY56" fmla="*/ 1763690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4007 w 4315259"/>
                    <a:gd name="connsiteY60" fmla="*/ 1748084 h 4038116"/>
                    <a:gd name="connsiteX61" fmla="*/ 2656327 w 4315259"/>
                    <a:gd name="connsiteY61" fmla="*/ 1740300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066644 w 4315259"/>
                    <a:gd name="connsiteY54" fmla="*/ 1812582 h 4038116"/>
                    <a:gd name="connsiteX55" fmla="*/ 3042102 w 4315259"/>
                    <a:gd name="connsiteY55" fmla="*/ 1793633 h 4038116"/>
                    <a:gd name="connsiteX56" fmla="*/ 2993248 w 4315259"/>
                    <a:gd name="connsiteY56" fmla="*/ 1763690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4007 w 4315259"/>
                    <a:gd name="connsiteY60" fmla="*/ 1748084 h 4038116"/>
                    <a:gd name="connsiteX61" fmla="*/ 2656327 w 4315259"/>
                    <a:gd name="connsiteY61" fmla="*/ 1740300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42102 w 4315259"/>
                    <a:gd name="connsiteY55" fmla="*/ 1793633 h 4038116"/>
                    <a:gd name="connsiteX56" fmla="*/ 2993248 w 4315259"/>
                    <a:gd name="connsiteY56" fmla="*/ 1763690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4007 w 4315259"/>
                    <a:gd name="connsiteY60" fmla="*/ 1748084 h 4038116"/>
                    <a:gd name="connsiteX61" fmla="*/ 2656327 w 4315259"/>
                    <a:gd name="connsiteY61" fmla="*/ 1740300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3248 w 4315259"/>
                    <a:gd name="connsiteY56" fmla="*/ 1763690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4007 w 4315259"/>
                    <a:gd name="connsiteY60" fmla="*/ 1748084 h 4038116"/>
                    <a:gd name="connsiteX61" fmla="*/ 2656327 w 4315259"/>
                    <a:gd name="connsiteY61" fmla="*/ 1740300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9874 w 4315259"/>
                    <a:gd name="connsiteY56" fmla="*/ 1728351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4007 w 4315259"/>
                    <a:gd name="connsiteY60" fmla="*/ 1748084 h 4038116"/>
                    <a:gd name="connsiteX61" fmla="*/ 2656327 w 4315259"/>
                    <a:gd name="connsiteY61" fmla="*/ 1740300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9874 w 4315259"/>
                    <a:gd name="connsiteY56" fmla="*/ 1728351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6216 w 4315259"/>
                    <a:gd name="connsiteY60" fmla="*/ 1730414 h 4038116"/>
                    <a:gd name="connsiteX61" fmla="*/ 2656327 w 4315259"/>
                    <a:gd name="connsiteY61" fmla="*/ 1740300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87705 w 4315259"/>
                    <a:gd name="connsiteY45" fmla="*/ 1560978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9874 w 4315259"/>
                    <a:gd name="connsiteY56" fmla="*/ 1728351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6216 w 4315259"/>
                    <a:gd name="connsiteY60" fmla="*/ 1730414 h 4038116"/>
                    <a:gd name="connsiteX61" fmla="*/ 2665162 w 4315259"/>
                    <a:gd name="connsiteY61" fmla="*/ 1669621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21345 w 4315259"/>
                    <a:gd name="connsiteY44" fmla="*/ 1505931 h 4038116"/>
                    <a:gd name="connsiteX45" fmla="*/ 3263093 w 4315259"/>
                    <a:gd name="connsiteY45" fmla="*/ 1545833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9874 w 4315259"/>
                    <a:gd name="connsiteY56" fmla="*/ 1728351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6216 w 4315259"/>
                    <a:gd name="connsiteY60" fmla="*/ 1730414 h 4038116"/>
                    <a:gd name="connsiteX61" fmla="*/ 2665162 w 4315259"/>
                    <a:gd name="connsiteY61" fmla="*/ 1669621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17559 w 4315259"/>
                    <a:gd name="connsiteY44" fmla="*/ 1492679 h 4038116"/>
                    <a:gd name="connsiteX45" fmla="*/ 3263093 w 4315259"/>
                    <a:gd name="connsiteY45" fmla="*/ 1545833 h 4038116"/>
                    <a:gd name="connsiteX46" fmla="*/ 3229599 w 4315259"/>
                    <a:gd name="connsiteY46" fmla="*/ 1603793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9874 w 4315259"/>
                    <a:gd name="connsiteY56" fmla="*/ 1728351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6216 w 4315259"/>
                    <a:gd name="connsiteY60" fmla="*/ 1730414 h 4038116"/>
                    <a:gd name="connsiteX61" fmla="*/ 2665162 w 4315259"/>
                    <a:gd name="connsiteY61" fmla="*/ 1669621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17559 w 4315259"/>
                    <a:gd name="connsiteY44" fmla="*/ 1492679 h 4038116"/>
                    <a:gd name="connsiteX45" fmla="*/ 3263093 w 4315259"/>
                    <a:gd name="connsiteY45" fmla="*/ 1545833 h 4038116"/>
                    <a:gd name="connsiteX46" fmla="*/ 3231492 w 4315259"/>
                    <a:gd name="connsiteY46" fmla="*/ 1579181 h 4038116"/>
                    <a:gd name="connsiteX47" fmla="*/ 3168435 w 4315259"/>
                    <a:gd name="connsiteY47" fmla="*/ 1600735 h 4038116"/>
                    <a:gd name="connsiteX48" fmla="*/ 3107002 w 4315259"/>
                    <a:gd name="connsiteY48" fmla="*/ 1657330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9874 w 4315259"/>
                    <a:gd name="connsiteY56" fmla="*/ 1728351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6216 w 4315259"/>
                    <a:gd name="connsiteY60" fmla="*/ 1730414 h 4038116"/>
                    <a:gd name="connsiteX61" fmla="*/ 2665162 w 4315259"/>
                    <a:gd name="connsiteY61" fmla="*/ 1669621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17559 w 4315259"/>
                    <a:gd name="connsiteY44" fmla="*/ 1492679 h 4038116"/>
                    <a:gd name="connsiteX45" fmla="*/ 3263093 w 4315259"/>
                    <a:gd name="connsiteY45" fmla="*/ 1545833 h 4038116"/>
                    <a:gd name="connsiteX46" fmla="*/ 3231492 w 4315259"/>
                    <a:gd name="connsiteY46" fmla="*/ 1579181 h 4038116"/>
                    <a:gd name="connsiteX47" fmla="*/ 3168435 w 4315259"/>
                    <a:gd name="connsiteY47" fmla="*/ 1600735 h 4038116"/>
                    <a:gd name="connsiteX48" fmla="*/ 3105109 w 4315259"/>
                    <a:gd name="connsiteY48" fmla="*/ 1640292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126298 w 4315259"/>
                    <a:gd name="connsiteY51" fmla="*/ 1843049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9874 w 4315259"/>
                    <a:gd name="connsiteY56" fmla="*/ 1728351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6216 w 4315259"/>
                    <a:gd name="connsiteY60" fmla="*/ 1730414 h 4038116"/>
                    <a:gd name="connsiteX61" fmla="*/ 2665162 w 4315259"/>
                    <a:gd name="connsiteY61" fmla="*/ 1669621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17559 w 4315259"/>
                    <a:gd name="connsiteY44" fmla="*/ 1492679 h 4038116"/>
                    <a:gd name="connsiteX45" fmla="*/ 3263093 w 4315259"/>
                    <a:gd name="connsiteY45" fmla="*/ 1545833 h 4038116"/>
                    <a:gd name="connsiteX46" fmla="*/ 3231492 w 4315259"/>
                    <a:gd name="connsiteY46" fmla="*/ 1579181 h 4038116"/>
                    <a:gd name="connsiteX47" fmla="*/ 3168435 w 4315259"/>
                    <a:gd name="connsiteY47" fmla="*/ 1600735 h 4038116"/>
                    <a:gd name="connsiteX48" fmla="*/ 3105109 w 4315259"/>
                    <a:gd name="connsiteY48" fmla="*/ 1640292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099793 w 4315259"/>
                    <a:gd name="connsiteY51" fmla="*/ 1833583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9874 w 4315259"/>
                    <a:gd name="connsiteY56" fmla="*/ 1728351 h 4038116"/>
                    <a:gd name="connsiteX57" fmla="*/ 2964290 w 4315259"/>
                    <a:gd name="connsiteY57" fmla="*/ 1724687 h 4038116"/>
                    <a:gd name="connsiteX58" fmla="*/ 2874849 w 4315259"/>
                    <a:gd name="connsiteY58" fmla="*/ 1689423 h 4038116"/>
                    <a:gd name="connsiteX59" fmla="*/ 2800618 w 4315259"/>
                    <a:gd name="connsiteY59" fmla="*/ 1682194 h 4038116"/>
                    <a:gd name="connsiteX60" fmla="*/ 2706216 w 4315259"/>
                    <a:gd name="connsiteY60" fmla="*/ 1730414 h 4038116"/>
                    <a:gd name="connsiteX61" fmla="*/ 2665162 w 4315259"/>
                    <a:gd name="connsiteY61" fmla="*/ 1669621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17559 w 4315259"/>
                    <a:gd name="connsiteY44" fmla="*/ 1492679 h 4038116"/>
                    <a:gd name="connsiteX45" fmla="*/ 3263093 w 4315259"/>
                    <a:gd name="connsiteY45" fmla="*/ 1545833 h 4038116"/>
                    <a:gd name="connsiteX46" fmla="*/ 3231492 w 4315259"/>
                    <a:gd name="connsiteY46" fmla="*/ 1579181 h 4038116"/>
                    <a:gd name="connsiteX47" fmla="*/ 3168435 w 4315259"/>
                    <a:gd name="connsiteY47" fmla="*/ 1600735 h 4038116"/>
                    <a:gd name="connsiteX48" fmla="*/ 3105109 w 4315259"/>
                    <a:gd name="connsiteY48" fmla="*/ 1640292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099793 w 4315259"/>
                    <a:gd name="connsiteY51" fmla="*/ 1833583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9874 w 4315259"/>
                    <a:gd name="connsiteY56" fmla="*/ 1728351 h 4038116"/>
                    <a:gd name="connsiteX57" fmla="*/ 2964290 w 4315259"/>
                    <a:gd name="connsiteY57" fmla="*/ 1724687 h 4038116"/>
                    <a:gd name="connsiteX58" fmla="*/ 2880529 w 4315259"/>
                    <a:gd name="connsiteY58" fmla="*/ 1670492 h 4038116"/>
                    <a:gd name="connsiteX59" fmla="*/ 2800618 w 4315259"/>
                    <a:gd name="connsiteY59" fmla="*/ 1682194 h 4038116"/>
                    <a:gd name="connsiteX60" fmla="*/ 2706216 w 4315259"/>
                    <a:gd name="connsiteY60" fmla="*/ 1730414 h 4038116"/>
                    <a:gd name="connsiteX61" fmla="*/ 2665162 w 4315259"/>
                    <a:gd name="connsiteY61" fmla="*/ 1669621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17559 w 4315259"/>
                    <a:gd name="connsiteY44" fmla="*/ 1492679 h 4038116"/>
                    <a:gd name="connsiteX45" fmla="*/ 3263093 w 4315259"/>
                    <a:gd name="connsiteY45" fmla="*/ 1545833 h 4038116"/>
                    <a:gd name="connsiteX46" fmla="*/ 3231492 w 4315259"/>
                    <a:gd name="connsiteY46" fmla="*/ 1579181 h 4038116"/>
                    <a:gd name="connsiteX47" fmla="*/ 3168435 w 4315259"/>
                    <a:gd name="connsiteY47" fmla="*/ 1600735 h 4038116"/>
                    <a:gd name="connsiteX48" fmla="*/ 3105109 w 4315259"/>
                    <a:gd name="connsiteY48" fmla="*/ 1640292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099793 w 4315259"/>
                    <a:gd name="connsiteY51" fmla="*/ 1833583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9874 w 4315259"/>
                    <a:gd name="connsiteY56" fmla="*/ 1728351 h 4038116"/>
                    <a:gd name="connsiteX57" fmla="*/ 2973755 w 4315259"/>
                    <a:gd name="connsiteY57" fmla="*/ 1703862 h 4038116"/>
                    <a:gd name="connsiteX58" fmla="*/ 2880529 w 4315259"/>
                    <a:gd name="connsiteY58" fmla="*/ 1670492 h 4038116"/>
                    <a:gd name="connsiteX59" fmla="*/ 2800618 w 4315259"/>
                    <a:gd name="connsiteY59" fmla="*/ 1682194 h 4038116"/>
                    <a:gd name="connsiteX60" fmla="*/ 2706216 w 4315259"/>
                    <a:gd name="connsiteY60" fmla="*/ 1730414 h 4038116"/>
                    <a:gd name="connsiteX61" fmla="*/ 2665162 w 4315259"/>
                    <a:gd name="connsiteY61" fmla="*/ 1669621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  <a:gd name="connsiteX0" fmla="*/ 4296909 w 4315259"/>
                    <a:gd name="connsiteY0" fmla="*/ 903467 h 4038116"/>
                    <a:gd name="connsiteX1" fmla="*/ 4223512 w 4315259"/>
                    <a:gd name="connsiteY1" fmla="*/ 872885 h 4038116"/>
                    <a:gd name="connsiteX2" fmla="*/ 4150116 w 4315259"/>
                    <a:gd name="connsiteY2" fmla="*/ 982980 h 4038116"/>
                    <a:gd name="connsiteX3" fmla="*/ 4046137 w 4315259"/>
                    <a:gd name="connsiteY3" fmla="*/ 1056376 h 4038116"/>
                    <a:gd name="connsiteX4" fmla="*/ 3951333 w 4315259"/>
                    <a:gd name="connsiteY4" fmla="*/ 1001329 h 4038116"/>
                    <a:gd name="connsiteX5" fmla="*/ 4018613 w 4315259"/>
                    <a:gd name="connsiteY5" fmla="*/ 921816 h 4038116"/>
                    <a:gd name="connsiteX6" fmla="*/ 3902402 w 4315259"/>
                    <a:gd name="connsiteY6" fmla="*/ 921816 h 4038116"/>
                    <a:gd name="connsiteX7" fmla="*/ 3822889 w 4315259"/>
                    <a:gd name="connsiteY7" fmla="*/ 903467 h 4038116"/>
                    <a:gd name="connsiteX8" fmla="*/ 3838180 w 4315259"/>
                    <a:gd name="connsiteY8" fmla="*/ 827012 h 4038116"/>
                    <a:gd name="connsiteX9" fmla="*/ 3777016 w 4315259"/>
                    <a:gd name="connsiteY9" fmla="*/ 771964 h 4038116"/>
                    <a:gd name="connsiteX10" fmla="*/ 3764783 w 4315259"/>
                    <a:gd name="connsiteY10" fmla="*/ 692451 h 4038116"/>
                    <a:gd name="connsiteX11" fmla="*/ 3795365 w 4315259"/>
                    <a:gd name="connsiteY11" fmla="*/ 600705 h 4038116"/>
                    <a:gd name="connsiteX12" fmla="*/ 3899344 w 4315259"/>
                    <a:gd name="connsiteY12" fmla="*/ 726091 h 4038116"/>
                    <a:gd name="connsiteX13" fmla="*/ 3972740 w 4315259"/>
                    <a:gd name="connsiteY13" fmla="*/ 695509 h 4038116"/>
                    <a:gd name="connsiteX14" fmla="*/ 3945217 w 4315259"/>
                    <a:gd name="connsiteY14" fmla="*/ 591531 h 4038116"/>
                    <a:gd name="connsiteX15" fmla="*/ 3835122 w 4315259"/>
                    <a:gd name="connsiteY15" fmla="*/ 533425 h 4038116"/>
                    <a:gd name="connsiteX16" fmla="*/ 3874878 w 4315259"/>
                    <a:gd name="connsiteY16" fmla="*/ 404981 h 4038116"/>
                    <a:gd name="connsiteX17" fmla="*/ 3917693 w 4315259"/>
                    <a:gd name="connsiteY17" fmla="*/ 435563 h 4038116"/>
                    <a:gd name="connsiteX18" fmla="*/ 3969682 w 4315259"/>
                    <a:gd name="connsiteY18" fmla="*/ 325468 h 4038116"/>
                    <a:gd name="connsiteX19" fmla="*/ 3899344 w 4315259"/>
                    <a:gd name="connsiteY19" fmla="*/ 322410 h 4038116"/>
                    <a:gd name="connsiteX20" fmla="*/ 3850413 w 4315259"/>
                    <a:gd name="connsiteY20" fmla="*/ 224548 h 4038116"/>
                    <a:gd name="connsiteX21" fmla="*/ 3905460 w 4315259"/>
                    <a:gd name="connsiteY21" fmla="*/ 141976 h 4038116"/>
                    <a:gd name="connsiteX22" fmla="*/ 3902402 w 4315259"/>
                    <a:gd name="connsiteY22" fmla="*/ 1299 h 4038116"/>
                    <a:gd name="connsiteX23" fmla="*/ 3795365 w 4315259"/>
                    <a:gd name="connsiteY23" fmla="*/ 77754 h 4038116"/>
                    <a:gd name="connsiteX24" fmla="*/ 3721968 w 4315259"/>
                    <a:gd name="connsiteY24" fmla="*/ 175617 h 4038116"/>
                    <a:gd name="connsiteX25" fmla="*/ 3578233 w 4315259"/>
                    <a:gd name="connsiteY25" fmla="*/ 190907 h 4038116"/>
                    <a:gd name="connsiteX26" fmla="*/ 3544593 w 4315259"/>
                    <a:gd name="connsiteY26" fmla="*/ 352992 h 4038116"/>
                    <a:gd name="connsiteX27" fmla="*/ 3578233 w 4315259"/>
                    <a:gd name="connsiteY27" fmla="*/ 487552 h 4038116"/>
                    <a:gd name="connsiteX28" fmla="*/ 3520128 w 4315259"/>
                    <a:gd name="connsiteY28" fmla="*/ 573182 h 4038116"/>
                    <a:gd name="connsiteX29" fmla="*/ 3614932 w 4315259"/>
                    <a:gd name="connsiteY29" fmla="*/ 628229 h 4038116"/>
                    <a:gd name="connsiteX30" fmla="*/ 3633281 w 4315259"/>
                    <a:gd name="connsiteY30" fmla="*/ 830070 h 4038116"/>
                    <a:gd name="connsiteX31" fmla="*/ 3679154 w 4315259"/>
                    <a:gd name="connsiteY31" fmla="*/ 900408 h 4038116"/>
                    <a:gd name="connsiteX32" fmla="*/ 3663863 w 4315259"/>
                    <a:gd name="connsiteY32" fmla="*/ 1004387 h 4038116"/>
                    <a:gd name="connsiteX33" fmla="*/ 3584350 w 4315259"/>
                    <a:gd name="connsiteY33" fmla="*/ 1071667 h 4038116"/>
                    <a:gd name="connsiteX34" fmla="*/ 3587408 w 4315259"/>
                    <a:gd name="connsiteY34" fmla="*/ 1175646 h 4038116"/>
                    <a:gd name="connsiteX35" fmla="*/ 3547651 w 4315259"/>
                    <a:gd name="connsiteY35" fmla="*/ 1197053 h 4038116"/>
                    <a:gd name="connsiteX36" fmla="*/ 3507895 w 4315259"/>
                    <a:gd name="connsiteY36" fmla="*/ 1093075 h 4038116"/>
                    <a:gd name="connsiteX37" fmla="*/ 3394742 w 4315259"/>
                    <a:gd name="connsiteY37" fmla="*/ 1093075 h 4038116"/>
                    <a:gd name="connsiteX38" fmla="*/ 3336636 w 4315259"/>
                    <a:gd name="connsiteY38" fmla="*/ 1163413 h 4038116"/>
                    <a:gd name="connsiteX39" fmla="*/ 3379451 w 4315259"/>
                    <a:gd name="connsiteY39" fmla="*/ 1239868 h 4038116"/>
                    <a:gd name="connsiteX40" fmla="*/ 3331313 w 4315259"/>
                    <a:gd name="connsiteY40" fmla="*/ 1364384 h 4038116"/>
                    <a:gd name="connsiteX41" fmla="*/ 3286194 w 4315259"/>
                    <a:gd name="connsiteY41" fmla="*/ 1364345 h 4038116"/>
                    <a:gd name="connsiteX42" fmla="*/ 3275472 w 4315259"/>
                    <a:gd name="connsiteY42" fmla="*/ 1426418 h 4038116"/>
                    <a:gd name="connsiteX43" fmla="*/ 3342752 w 4315259"/>
                    <a:gd name="connsiteY43" fmla="*/ 1450883 h 4038116"/>
                    <a:gd name="connsiteX44" fmla="*/ 3317559 w 4315259"/>
                    <a:gd name="connsiteY44" fmla="*/ 1492679 h 4038116"/>
                    <a:gd name="connsiteX45" fmla="*/ 3263093 w 4315259"/>
                    <a:gd name="connsiteY45" fmla="*/ 1545833 h 4038116"/>
                    <a:gd name="connsiteX46" fmla="*/ 3231492 w 4315259"/>
                    <a:gd name="connsiteY46" fmla="*/ 1579181 h 4038116"/>
                    <a:gd name="connsiteX47" fmla="*/ 3168435 w 4315259"/>
                    <a:gd name="connsiteY47" fmla="*/ 1600735 h 4038116"/>
                    <a:gd name="connsiteX48" fmla="*/ 3105109 w 4315259"/>
                    <a:gd name="connsiteY48" fmla="*/ 1640292 h 4038116"/>
                    <a:gd name="connsiteX49" fmla="*/ 3127692 w 4315259"/>
                    <a:gd name="connsiteY49" fmla="*/ 1749871 h 4038116"/>
                    <a:gd name="connsiteX50" fmla="*/ 3131737 w 4315259"/>
                    <a:gd name="connsiteY50" fmla="*/ 1784227 h 4038116"/>
                    <a:gd name="connsiteX51" fmla="*/ 3099793 w 4315259"/>
                    <a:gd name="connsiteY51" fmla="*/ 1833583 h 4038116"/>
                    <a:gd name="connsiteX52" fmla="*/ 3091276 w 4315259"/>
                    <a:gd name="connsiteY52" fmla="*/ 1902856 h 4038116"/>
                    <a:gd name="connsiteX53" fmla="*/ 3053695 w 4315259"/>
                    <a:gd name="connsiteY53" fmla="*/ 1926645 h 4038116"/>
                    <a:gd name="connsiteX54" fmla="*/ 3108609 w 4315259"/>
                    <a:gd name="connsiteY54" fmla="*/ 1783869 h 4038116"/>
                    <a:gd name="connsiteX55" fmla="*/ 3057563 w 4315259"/>
                    <a:gd name="connsiteY55" fmla="*/ 1749459 h 4038116"/>
                    <a:gd name="connsiteX56" fmla="*/ 2999874 w 4315259"/>
                    <a:gd name="connsiteY56" fmla="*/ 1728351 h 4038116"/>
                    <a:gd name="connsiteX57" fmla="*/ 2973755 w 4315259"/>
                    <a:gd name="connsiteY57" fmla="*/ 1703862 h 4038116"/>
                    <a:gd name="connsiteX58" fmla="*/ 2880529 w 4315259"/>
                    <a:gd name="connsiteY58" fmla="*/ 1670492 h 4038116"/>
                    <a:gd name="connsiteX59" fmla="*/ 2785472 w 4315259"/>
                    <a:gd name="connsiteY59" fmla="*/ 1668942 h 4038116"/>
                    <a:gd name="connsiteX60" fmla="*/ 2706216 w 4315259"/>
                    <a:gd name="connsiteY60" fmla="*/ 1730414 h 4038116"/>
                    <a:gd name="connsiteX61" fmla="*/ 2665162 w 4315259"/>
                    <a:gd name="connsiteY61" fmla="*/ 1669621 h 4038116"/>
                    <a:gd name="connsiteX62" fmla="*/ 2608229 w 4315259"/>
                    <a:gd name="connsiteY62" fmla="*/ 1712498 h 4038116"/>
                    <a:gd name="connsiteX63" fmla="*/ 2517040 w 4315259"/>
                    <a:gd name="connsiteY63" fmla="*/ 1759761 h 4038116"/>
                    <a:gd name="connsiteX64" fmla="*/ 2379421 w 4315259"/>
                    <a:gd name="connsiteY64" fmla="*/ 1768936 h 4038116"/>
                    <a:gd name="connsiteX65" fmla="*/ 2327432 w 4315259"/>
                    <a:gd name="connsiteY65" fmla="*/ 2007475 h 4038116"/>
                    <a:gd name="connsiteX66" fmla="*/ 2052194 w 4315259"/>
                    <a:gd name="connsiteY66" fmla="*/ 2090046 h 4038116"/>
                    <a:gd name="connsiteX67" fmla="*/ 2088893 w 4315259"/>
                    <a:gd name="connsiteY67" fmla="*/ 2135919 h 4038116"/>
                    <a:gd name="connsiteX68" fmla="*/ 1987972 w 4315259"/>
                    <a:gd name="connsiteY68" fmla="*/ 2178734 h 4038116"/>
                    <a:gd name="connsiteX69" fmla="*/ 1850354 w 4315259"/>
                    <a:gd name="connsiteY69" fmla="*/ 2123686 h 4038116"/>
                    <a:gd name="connsiteX70" fmla="*/ 1819772 w 4315259"/>
                    <a:gd name="connsiteY70" fmla="*/ 2071697 h 4038116"/>
                    <a:gd name="connsiteX71" fmla="*/ 1841179 w 4315259"/>
                    <a:gd name="connsiteY71" fmla="*/ 2038057 h 4038116"/>
                    <a:gd name="connsiteX72" fmla="*/ 1694386 w 4315259"/>
                    <a:gd name="connsiteY72" fmla="*/ 2028882 h 4038116"/>
                    <a:gd name="connsiteX73" fmla="*/ 1734142 w 4315259"/>
                    <a:gd name="connsiteY73" fmla="*/ 2145093 h 4038116"/>
                    <a:gd name="connsiteX74" fmla="*/ 1743317 w 4315259"/>
                    <a:gd name="connsiteY74" fmla="*/ 2227665 h 4038116"/>
                    <a:gd name="connsiteX75" fmla="*/ 1786132 w 4315259"/>
                    <a:gd name="connsiteY75" fmla="*/ 2328585 h 4038116"/>
                    <a:gd name="connsiteX76" fmla="*/ 1758608 w 4315259"/>
                    <a:gd name="connsiteY76" fmla="*/ 2337760 h 4038116"/>
                    <a:gd name="connsiteX77" fmla="*/ 1596524 w 4315259"/>
                    <a:gd name="connsiteY77" fmla="*/ 2304120 h 4038116"/>
                    <a:gd name="connsiteX78" fmla="*/ 1385508 w 4315259"/>
                    <a:gd name="connsiteY78" fmla="*/ 2203199 h 4038116"/>
                    <a:gd name="connsiteX79" fmla="*/ 1146972 w 4315259"/>
                    <a:gd name="connsiteY79" fmla="*/ 2261306 h 4038116"/>
                    <a:gd name="connsiteX80" fmla="*/ 1214253 w 4315259"/>
                    <a:gd name="connsiteY80" fmla="*/ 2331644 h 4038116"/>
                    <a:gd name="connsiteX81" fmla="*/ 1186728 w 4315259"/>
                    <a:gd name="connsiteY81" fmla="*/ 2447854 h 4038116"/>
                    <a:gd name="connsiteX82" fmla="*/ 1526187 w 4315259"/>
                    <a:gd name="connsiteY82" fmla="*/ 2603823 h 4038116"/>
                    <a:gd name="connsiteX83" fmla="*/ 1706622 w 4315259"/>
                    <a:gd name="connsiteY83" fmla="*/ 2995271 h 4038116"/>
                    <a:gd name="connsiteX84" fmla="*/ 1513957 w 4315259"/>
                    <a:gd name="connsiteY84" fmla="*/ 3720063 h 4038116"/>
                    <a:gd name="connsiteX85" fmla="*/ 351842 w 4315259"/>
                    <a:gd name="connsiteY85" fmla="*/ 3350022 h 4038116"/>
                    <a:gd name="connsiteX86" fmla="*/ 3209 w 4315259"/>
                    <a:gd name="connsiteY86" fmla="*/ 3475408 h 4038116"/>
                    <a:gd name="connsiteX87" fmla="*/ 151 w 4315259"/>
                    <a:gd name="connsiteY87" fmla="*/ 4025883 h 4038116"/>
                    <a:gd name="connsiteX88" fmla="*/ 4315259 w 4315259"/>
                    <a:gd name="connsiteY88" fmla="*/ 4038116 h 4038116"/>
                    <a:gd name="connsiteX89" fmla="*/ 4296909 w 4315259"/>
                    <a:gd name="connsiteY89" fmla="*/ 903467 h 4038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4315259" h="4038116">
                      <a:moveTo>
                        <a:pt x="4296909" y="903467"/>
                      </a:moveTo>
                      <a:cubicBezTo>
                        <a:pt x="4272443" y="881550"/>
                        <a:pt x="4247978" y="859633"/>
                        <a:pt x="4223512" y="872885"/>
                      </a:cubicBezTo>
                      <a:cubicBezTo>
                        <a:pt x="4199046" y="886137"/>
                        <a:pt x="4179678" y="952398"/>
                        <a:pt x="4150116" y="982980"/>
                      </a:cubicBezTo>
                      <a:cubicBezTo>
                        <a:pt x="4120554" y="1013562"/>
                        <a:pt x="4079267" y="1053318"/>
                        <a:pt x="4046137" y="1056376"/>
                      </a:cubicBezTo>
                      <a:cubicBezTo>
                        <a:pt x="4013007" y="1059434"/>
                        <a:pt x="3955920" y="1023756"/>
                        <a:pt x="3951333" y="1001329"/>
                      </a:cubicBezTo>
                      <a:cubicBezTo>
                        <a:pt x="3946746" y="978902"/>
                        <a:pt x="4026768" y="935068"/>
                        <a:pt x="4018613" y="921816"/>
                      </a:cubicBezTo>
                      <a:cubicBezTo>
                        <a:pt x="4010458" y="908564"/>
                        <a:pt x="3935023" y="924874"/>
                        <a:pt x="3902402" y="921816"/>
                      </a:cubicBezTo>
                      <a:cubicBezTo>
                        <a:pt x="3869781" y="918758"/>
                        <a:pt x="3833593" y="919268"/>
                        <a:pt x="3822889" y="903467"/>
                      </a:cubicBezTo>
                      <a:cubicBezTo>
                        <a:pt x="3812185" y="887666"/>
                        <a:pt x="3845825" y="848929"/>
                        <a:pt x="3838180" y="827012"/>
                      </a:cubicBezTo>
                      <a:cubicBezTo>
                        <a:pt x="3830535" y="805095"/>
                        <a:pt x="3789249" y="794391"/>
                        <a:pt x="3777016" y="771964"/>
                      </a:cubicBezTo>
                      <a:cubicBezTo>
                        <a:pt x="3764783" y="749537"/>
                        <a:pt x="3761725" y="720994"/>
                        <a:pt x="3764783" y="692451"/>
                      </a:cubicBezTo>
                      <a:cubicBezTo>
                        <a:pt x="3767841" y="663908"/>
                        <a:pt x="3772938" y="595098"/>
                        <a:pt x="3795365" y="600705"/>
                      </a:cubicBezTo>
                      <a:cubicBezTo>
                        <a:pt x="3817792" y="606312"/>
                        <a:pt x="3869782" y="710290"/>
                        <a:pt x="3899344" y="726091"/>
                      </a:cubicBezTo>
                      <a:cubicBezTo>
                        <a:pt x="3928906" y="741892"/>
                        <a:pt x="3965095" y="717936"/>
                        <a:pt x="3972740" y="695509"/>
                      </a:cubicBezTo>
                      <a:cubicBezTo>
                        <a:pt x="3980385" y="673082"/>
                        <a:pt x="3968153" y="618545"/>
                        <a:pt x="3945217" y="591531"/>
                      </a:cubicBezTo>
                      <a:cubicBezTo>
                        <a:pt x="3922281" y="564517"/>
                        <a:pt x="3846845" y="564517"/>
                        <a:pt x="3835122" y="533425"/>
                      </a:cubicBezTo>
                      <a:cubicBezTo>
                        <a:pt x="3823399" y="502333"/>
                        <a:pt x="3861116" y="421291"/>
                        <a:pt x="3874878" y="404981"/>
                      </a:cubicBezTo>
                      <a:cubicBezTo>
                        <a:pt x="3888640" y="388671"/>
                        <a:pt x="3901892" y="448815"/>
                        <a:pt x="3917693" y="435563"/>
                      </a:cubicBezTo>
                      <a:cubicBezTo>
                        <a:pt x="3933494" y="422311"/>
                        <a:pt x="3972740" y="344327"/>
                        <a:pt x="3969682" y="325468"/>
                      </a:cubicBezTo>
                      <a:cubicBezTo>
                        <a:pt x="3966624" y="306609"/>
                        <a:pt x="3919222" y="339230"/>
                        <a:pt x="3899344" y="322410"/>
                      </a:cubicBezTo>
                      <a:cubicBezTo>
                        <a:pt x="3879466" y="305590"/>
                        <a:pt x="3849394" y="254620"/>
                        <a:pt x="3850413" y="224548"/>
                      </a:cubicBezTo>
                      <a:cubicBezTo>
                        <a:pt x="3851432" y="194476"/>
                        <a:pt x="3896795" y="179184"/>
                        <a:pt x="3905460" y="141976"/>
                      </a:cubicBezTo>
                      <a:cubicBezTo>
                        <a:pt x="3914125" y="104768"/>
                        <a:pt x="3920751" y="12003"/>
                        <a:pt x="3902402" y="1299"/>
                      </a:cubicBezTo>
                      <a:cubicBezTo>
                        <a:pt x="3884053" y="-9405"/>
                        <a:pt x="3825437" y="48701"/>
                        <a:pt x="3795365" y="77754"/>
                      </a:cubicBezTo>
                      <a:cubicBezTo>
                        <a:pt x="3765293" y="106807"/>
                        <a:pt x="3758157" y="156758"/>
                        <a:pt x="3721968" y="175617"/>
                      </a:cubicBezTo>
                      <a:cubicBezTo>
                        <a:pt x="3685779" y="194476"/>
                        <a:pt x="3607795" y="161345"/>
                        <a:pt x="3578233" y="190907"/>
                      </a:cubicBezTo>
                      <a:cubicBezTo>
                        <a:pt x="3548671" y="220469"/>
                        <a:pt x="3544593" y="303551"/>
                        <a:pt x="3544593" y="352992"/>
                      </a:cubicBezTo>
                      <a:cubicBezTo>
                        <a:pt x="3544593" y="402433"/>
                        <a:pt x="3582310" y="450854"/>
                        <a:pt x="3578233" y="487552"/>
                      </a:cubicBezTo>
                      <a:cubicBezTo>
                        <a:pt x="3574156" y="524250"/>
                        <a:pt x="3514012" y="549736"/>
                        <a:pt x="3520128" y="573182"/>
                      </a:cubicBezTo>
                      <a:cubicBezTo>
                        <a:pt x="3526244" y="596628"/>
                        <a:pt x="3596073" y="585414"/>
                        <a:pt x="3614932" y="628229"/>
                      </a:cubicBezTo>
                      <a:cubicBezTo>
                        <a:pt x="3633791" y="671044"/>
                        <a:pt x="3622577" y="784707"/>
                        <a:pt x="3633281" y="830070"/>
                      </a:cubicBezTo>
                      <a:cubicBezTo>
                        <a:pt x="3643985" y="875433"/>
                        <a:pt x="3674057" y="871355"/>
                        <a:pt x="3679154" y="900408"/>
                      </a:cubicBezTo>
                      <a:cubicBezTo>
                        <a:pt x="3684251" y="929461"/>
                        <a:pt x="3679664" y="975844"/>
                        <a:pt x="3663863" y="1004387"/>
                      </a:cubicBezTo>
                      <a:cubicBezTo>
                        <a:pt x="3648062" y="1032930"/>
                        <a:pt x="3597092" y="1043124"/>
                        <a:pt x="3584350" y="1071667"/>
                      </a:cubicBezTo>
                      <a:cubicBezTo>
                        <a:pt x="3571608" y="1100210"/>
                        <a:pt x="3593524" y="1154748"/>
                        <a:pt x="3587408" y="1175646"/>
                      </a:cubicBezTo>
                      <a:cubicBezTo>
                        <a:pt x="3581291" y="1196544"/>
                        <a:pt x="3560903" y="1210815"/>
                        <a:pt x="3547651" y="1197053"/>
                      </a:cubicBezTo>
                      <a:cubicBezTo>
                        <a:pt x="3534399" y="1183291"/>
                        <a:pt x="3533380" y="1110405"/>
                        <a:pt x="3507895" y="1093075"/>
                      </a:cubicBezTo>
                      <a:cubicBezTo>
                        <a:pt x="3482410" y="1075745"/>
                        <a:pt x="3423285" y="1081352"/>
                        <a:pt x="3394742" y="1093075"/>
                      </a:cubicBezTo>
                      <a:cubicBezTo>
                        <a:pt x="3366199" y="1104798"/>
                        <a:pt x="3339184" y="1138948"/>
                        <a:pt x="3336636" y="1163413"/>
                      </a:cubicBezTo>
                      <a:cubicBezTo>
                        <a:pt x="3334087" y="1187879"/>
                        <a:pt x="3380338" y="1206373"/>
                        <a:pt x="3379451" y="1239868"/>
                      </a:cubicBezTo>
                      <a:cubicBezTo>
                        <a:pt x="3378564" y="1273363"/>
                        <a:pt x="3346856" y="1343638"/>
                        <a:pt x="3331313" y="1364384"/>
                      </a:cubicBezTo>
                      <a:cubicBezTo>
                        <a:pt x="3315770" y="1385130"/>
                        <a:pt x="3295501" y="1354006"/>
                        <a:pt x="3286194" y="1364345"/>
                      </a:cubicBezTo>
                      <a:cubicBezTo>
                        <a:pt x="3276887" y="1374684"/>
                        <a:pt x="3266046" y="1411995"/>
                        <a:pt x="3275472" y="1426418"/>
                      </a:cubicBezTo>
                      <a:cubicBezTo>
                        <a:pt x="3284898" y="1440841"/>
                        <a:pt x="3335738" y="1439840"/>
                        <a:pt x="3342752" y="1450883"/>
                      </a:cubicBezTo>
                      <a:cubicBezTo>
                        <a:pt x="3349766" y="1461926"/>
                        <a:pt x="3330835" y="1476854"/>
                        <a:pt x="3317559" y="1492679"/>
                      </a:cubicBezTo>
                      <a:cubicBezTo>
                        <a:pt x="3304283" y="1508504"/>
                        <a:pt x="3277437" y="1531416"/>
                        <a:pt x="3263093" y="1545833"/>
                      </a:cubicBezTo>
                      <a:cubicBezTo>
                        <a:pt x="3248749" y="1560250"/>
                        <a:pt x="3247268" y="1570031"/>
                        <a:pt x="3231492" y="1579181"/>
                      </a:cubicBezTo>
                      <a:cubicBezTo>
                        <a:pt x="3215716" y="1588331"/>
                        <a:pt x="3189499" y="1590550"/>
                        <a:pt x="3168435" y="1600735"/>
                      </a:cubicBezTo>
                      <a:cubicBezTo>
                        <a:pt x="3147371" y="1610920"/>
                        <a:pt x="3111899" y="1615436"/>
                        <a:pt x="3105109" y="1640292"/>
                      </a:cubicBezTo>
                      <a:cubicBezTo>
                        <a:pt x="3098319" y="1665148"/>
                        <a:pt x="3123254" y="1725882"/>
                        <a:pt x="3127692" y="1749871"/>
                      </a:cubicBezTo>
                      <a:cubicBezTo>
                        <a:pt x="3132130" y="1773860"/>
                        <a:pt x="3136387" y="1770275"/>
                        <a:pt x="3131737" y="1784227"/>
                      </a:cubicBezTo>
                      <a:cubicBezTo>
                        <a:pt x="3127087" y="1798179"/>
                        <a:pt x="3106537" y="1813812"/>
                        <a:pt x="3099793" y="1833583"/>
                      </a:cubicBezTo>
                      <a:cubicBezTo>
                        <a:pt x="3093050" y="1853355"/>
                        <a:pt x="3098959" y="1887346"/>
                        <a:pt x="3091276" y="1902856"/>
                      </a:cubicBezTo>
                      <a:cubicBezTo>
                        <a:pt x="3083593" y="1918366"/>
                        <a:pt x="3050806" y="1946476"/>
                        <a:pt x="3053695" y="1926645"/>
                      </a:cubicBezTo>
                      <a:cubicBezTo>
                        <a:pt x="3056584" y="1906814"/>
                        <a:pt x="3107964" y="1813400"/>
                        <a:pt x="3108609" y="1783869"/>
                      </a:cubicBezTo>
                      <a:cubicBezTo>
                        <a:pt x="3109254" y="1754338"/>
                        <a:pt x="3075685" y="1758712"/>
                        <a:pt x="3057563" y="1749459"/>
                      </a:cubicBezTo>
                      <a:cubicBezTo>
                        <a:pt x="3039441" y="1740206"/>
                        <a:pt x="3013842" y="1735950"/>
                        <a:pt x="2999874" y="1728351"/>
                      </a:cubicBezTo>
                      <a:cubicBezTo>
                        <a:pt x="2985906" y="1720752"/>
                        <a:pt x="2993646" y="1713505"/>
                        <a:pt x="2973755" y="1703862"/>
                      </a:cubicBezTo>
                      <a:cubicBezTo>
                        <a:pt x="2953864" y="1694219"/>
                        <a:pt x="2911909" y="1676312"/>
                        <a:pt x="2880529" y="1670492"/>
                      </a:cubicBezTo>
                      <a:cubicBezTo>
                        <a:pt x="2849149" y="1664672"/>
                        <a:pt x="2814524" y="1658955"/>
                        <a:pt x="2785472" y="1668942"/>
                      </a:cubicBezTo>
                      <a:cubicBezTo>
                        <a:pt x="2756420" y="1678929"/>
                        <a:pt x="2726268" y="1730301"/>
                        <a:pt x="2706216" y="1730414"/>
                      </a:cubicBezTo>
                      <a:cubicBezTo>
                        <a:pt x="2686164" y="1730527"/>
                        <a:pt x="2681493" y="1672607"/>
                        <a:pt x="2665162" y="1669621"/>
                      </a:cubicBezTo>
                      <a:cubicBezTo>
                        <a:pt x="2648831" y="1666635"/>
                        <a:pt x="2632916" y="1697475"/>
                        <a:pt x="2608229" y="1712498"/>
                      </a:cubicBezTo>
                      <a:cubicBezTo>
                        <a:pt x="2583542" y="1727521"/>
                        <a:pt x="2555175" y="1750355"/>
                        <a:pt x="2517040" y="1759761"/>
                      </a:cubicBezTo>
                      <a:cubicBezTo>
                        <a:pt x="2478905" y="1769167"/>
                        <a:pt x="2411022" y="1727650"/>
                        <a:pt x="2379421" y="1768936"/>
                      </a:cubicBezTo>
                      <a:cubicBezTo>
                        <a:pt x="2347820" y="1810222"/>
                        <a:pt x="2381970" y="1953957"/>
                        <a:pt x="2327432" y="2007475"/>
                      </a:cubicBezTo>
                      <a:cubicBezTo>
                        <a:pt x="2272894" y="2060993"/>
                        <a:pt x="2091950" y="2068639"/>
                        <a:pt x="2052194" y="2090046"/>
                      </a:cubicBezTo>
                      <a:cubicBezTo>
                        <a:pt x="2012438" y="2111453"/>
                        <a:pt x="2099597" y="2121138"/>
                        <a:pt x="2088893" y="2135919"/>
                      </a:cubicBezTo>
                      <a:cubicBezTo>
                        <a:pt x="2078189" y="2150700"/>
                        <a:pt x="2027728" y="2180773"/>
                        <a:pt x="1987972" y="2178734"/>
                      </a:cubicBezTo>
                      <a:cubicBezTo>
                        <a:pt x="1948216" y="2176695"/>
                        <a:pt x="1878387" y="2141525"/>
                        <a:pt x="1850354" y="2123686"/>
                      </a:cubicBezTo>
                      <a:cubicBezTo>
                        <a:pt x="1822321" y="2105847"/>
                        <a:pt x="1821301" y="2085968"/>
                        <a:pt x="1819772" y="2071697"/>
                      </a:cubicBezTo>
                      <a:cubicBezTo>
                        <a:pt x="1818243" y="2057426"/>
                        <a:pt x="1862077" y="2045193"/>
                        <a:pt x="1841179" y="2038057"/>
                      </a:cubicBezTo>
                      <a:cubicBezTo>
                        <a:pt x="1820281" y="2030921"/>
                        <a:pt x="1712225" y="2011043"/>
                        <a:pt x="1694386" y="2028882"/>
                      </a:cubicBezTo>
                      <a:cubicBezTo>
                        <a:pt x="1676547" y="2046721"/>
                        <a:pt x="1725987" y="2111963"/>
                        <a:pt x="1734142" y="2145093"/>
                      </a:cubicBezTo>
                      <a:cubicBezTo>
                        <a:pt x="1742297" y="2178223"/>
                        <a:pt x="1734652" y="2197083"/>
                        <a:pt x="1743317" y="2227665"/>
                      </a:cubicBezTo>
                      <a:cubicBezTo>
                        <a:pt x="1751982" y="2258247"/>
                        <a:pt x="1783584" y="2310236"/>
                        <a:pt x="1786132" y="2328585"/>
                      </a:cubicBezTo>
                      <a:cubicBezTo>
                        <a:pt x="1788680" y="2346934"/>
                        <a:pt x="1790209" y="2341837"/>
                        <a:pt x="1758608" y="2337760"/>
                      </a:cubicBezTo>
                      <a:cubicBezTo>
                        <a:pt x="1727007" y="2333683"/>
                        <a:pt x="1658707" y="2326547"/>
                        <a:pt x="1596524" y="2304120"/>
                      </a:cubicBezTo>
                      <a:cubicBezTo>
                        <a:pt x="1534341" y="2281693"/>
                        <a:pt x="1460433" y="2210335"/>
                        <a:pt x="1385508" y="2203199"/>
                      </a:cubicBezTo>
                      <a:cubicBezTo>
                        <a:pt x="1310583" y="2196063"/>
                        <a:pt x="1181631" y="2241937"/>
                        <a:pt x="1146972" y="2261306"/>
                      </a:cubicBezTo>
                      <a:cubicBezTo>
                        <a:pt x="1112313" y="2280675"/>
                        <a:pt x="1207627" y="2300553"/>
                        <a:pt x="1214253" y="2331644"/>
                      </a:cubicBezTo>
                      <a:cubicBezTo>
                        <a:pt x="1220879" y="2362735"/>
                        <a:pt x="1124545" y="2406059"/>
                        <a:pt x="1186728" y="2447854"/>
                      </a:cubicBezTo>
                      <a:cubicBezTo>
                        <a:pt x="1248911" y="2489649"/>
                        <a:pt x="1466042" y="2492709"/>
                        <a:pt x="1526187" y="2603823"/>
                      </a:cubicBezTo>
                      <a:cubicBezTo>
                        <a:pt x="1586332" y="2714937"/>
                        <a:pt x="1479296" y="2804644"/>
                        <a:pt x="1706622" y="2995271"/>
                      </a:cubicBezTo>
                      <a:cubicBezTo>
                        <a:pt x="1710700" y="3185898"/>
                        <a:pt x="1609781" y="3674190"/>
                        <a:pt x="1513957" y="3720063"/>
                      </a:cubicBezTo>
                      <a:cubicBezTo>
                        <a:pt x="1106197" y="3842391"/>
                        <a:pt x="466014" y="3293955"/>
                        <a:pt x="351842" y="3350022"/>
                      </a:cubicBezTo>
                      <a:cubicBezTo>
                        <a:pt x="237670" y="3406089"/>
                        <a:pt x="52140" y="3350532"/>
                        <a:pt x="3209" y="3475408"/>
                      </a:cubicBezTo>
                      <a:cubicBezTo>
                        <a:pt x="-3417" y="3726179"/>
                        <a:pt x="2700" y="3798048"/>
                        <a:pt x="151" y="4025883"/>
                      </a:cubicBezTo>
                      <a:lnTo>
                        <a:pt x="4315259" y="4038116"/>
                      </a:lnTo>
                      <a:lnTo>
                        <a:pt x="4296909" y="903467"/>
                      </a:lnTo>
                      <a:close/>
                    </a:path>
                  </a:pathLst>
                </a:custGeom>
                <a:solidFill>
                  <a:srgbClr val="19386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Vrije vorm 29"/>
                <p:cNvSpPr/>
                <p:nvPr/>
              </p:nvSpPr>
              <p:spPr>
                <a:xfrm>
                  <a:off x="562062" y="176130"/>
                  <a:ext cx="931178" cy="260082"/>
                </a:xfrm>
                <a:custGeom>
                  <a:avLst/>
                  <a:gdLst>
                    <a:gd name="connsiteX0" fmla="*/ 0 w 931178"/>
                    <a:gd name="connsiteY0" fmla="*/ 0 h 260082"/>
                    <a:gd name="connsiteX1" fmla="*/ 109057 w 931178"/>
                    <a:gd name="connsiteY1" fmla="*/ 184558 h 260082"/>
                    <a:gd name="connsiteX2" fmla="*/ 268448 w 931178"/>
                    <a:gd name="connsiteY2" fmla="*/ 260059 h 260082"/>
                    <a:gd name="connsiteX3" fmla="*/ 411061 w 931178"/>
                    <a:gd name="connsiteY3" fmla="*/ 192947 h 260082"/>
                    <a:gd name="connsiteX4" fmla="*/ 562063 w 931178"/>
                    <a:gd name="connsiteY4" fmla="*/ 218114 h 260082"/>
                    <a:gd name="connsiteX5" fmla="*/ 729843 w 931178"/>
                    <a:gd name="connsiteY5" fmla="*/ 125835 h 260082"/>
                    <a:gd name="connsiteX6" fmla="*/ 813732 w 931178"/>
                    <a:gd name="connsiteY6" fmla="*/ 83890 h 260082"/>
                    <a:gd name="connsiteX7" fmla="*/ 897622 w 931178"/>
                    <a:gd name="connsiteY7" fmla="*/ 100668 h 260082"/>
                    <a:gd name="connsiteX8" fmla="*/ 931178 w 931178"/>
                    <a:gd name="connsiteY8" fmla="*/ 0 h 260082"/>
                    <a:gd name="connsiteX9" fmla="*/ 931178 w 931178"/>
                    <a:gd name="connsiteY9" fmla="*/ 0 h 260082"/>
                    <a:gd name="connsiteX10" fmla="*/ 931178 w 931178"/>
                    <a:gd name="connsiteY10" fmla="*/ 0 h 260082"/>
                    <a:gd name="connsiteX0" fmla="*/ 0 w 931178"/>
                    <a:gd name="connsiteY0" fmla="*/ 0 h 260082"/>
                    <a:gd name="connsiteX1" fmla="*/ 109057 w 931178"/>
                    <a:gd name="connsiteY1" fmla="*/ 184558 h 260082"/>
                    <a:gd name="connsiteX2" fmla="*/ 268448 w 931178"/>
                    <a:gd name="connsiteY2" fmla="*/ 260059 h 260082"/>
                    <a:gd name="connsiteX3" fmla="*/ 411061 w 931178"/>
                    <a:gd name="connsiteY3" fmla="*/ 192947 h 260082"/>
                    <a:gd name="connsiteX4" fmla="*/ 562063 w 931178"/>
                    <a:gd name="connsiteY4" fmla="*/ 218114 h 260082"/>
                    <a:gd name="connsiteX5" fmla="*/ 729843 w 931178"/>
                    <a:gd name="connsiteY5" fmla="*/ 125835 h 260082"/>
                    <a:gd name="connsiteX6" fmla="*/ 813732 w 931178"/>
                    <a:gd name="connsiteY6" fmla="*/ 83890 h 260082"/>
                    <a:gd name="connsiteX7" fmla="*/ 897622 w 931178"/>
                    <a:gd name="connsiteY7" fmla="*/ 100668 h 260082"/>
                    <a:gd name="connsiteX8" fmla="*/ 931178 w 931178"/>
                    <a:gd name="connsiteY8" fmla="*/ 0 h 260082"/>
                    <a:gd name="connsiteX9" fmla="*/ 931178 w 931178"/>
                    <a:gd name="connsiteY9" fmla="*/ 0 h 260082"/>
                    <a:gd name="connsiteX10" fmla="*/ 931178 w 931178"/>
                    <a:gd name="connsiteY10" fmla="*/ 0 h 260082"/>
                    <a:gd name="connsiteX11" fmla="*/ 0 w 931178"/>
                    <a:gd name="connsiteY11" fmla="*/ 0 h 260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31178" h="260082">
                      <a:moveTo>
                        <a:pt x="0" y="0"/>
                      </a:moveTo>
                      <a:cubicBezTo>
                        <a:pt x="32158" y="70607"/>
                        <a:pt x="64316" y="141215"/>
                        <a:pt x="109057" y="184558"/>
                      </a:cubicBezTo>
                      <a:cubicBezTo>
                        <a:pt x="153798" y="227901"/>
                        <a:pt x="218114" y="258661"/>
                        <a:pt x="268448" y="260059"/>
                      </a:cubicBezTo>
                      <a:cubicBezTo>
                        <a:pt x="318782" y="261457"/>
                        <a:pt x="362125" y="199938"/>
                        <a:pt x="411061" y="192947"/>
                      </a:cubicBezTo>
                      <a:cubicBezTo>
                        <a:pt x="459997" y="185956"/>
                        <a:pt x="508933" y="229299"/>
                        <a:pt x="562063" y="218114"/>
                      </a:cubicBezTo>
                      <a:cubicBezTo>
                        <a:pt x="615193" y="206929"/>
                        <a:pt x="687898" y="148206"/>
                        <a:pt x="729843" y="125835"/>
                      </a:cubicBezTo>
                      <a:cubicBezTo>
                        <a:pt x="771788" y="103464"/>
                        <a:pt x="785769" y="88084"/>
                        <a:pt x="813732" y="83890"/>
                      </a:cubicBezTo>
                      <a:cubicBezTo>
                        <a:pt x="841695" y="79696"/>
                        <a:pt x="878048" y="114650"/>
                        <a:pt x="897622" y="100668"/>
                      </a:cubicBezTo>
                      <a:cubicBezTo>
                        <a:pt x="917196" y="86686"/>
                        <a:pt x="931178" y="0"/>
                        <a:pt x="931178" y="0"/>
                      </a:cubicBezTo>
                      <a:lnTo>
                        <a:pt x="931178" y="0"/>
                      </a:lnTo>
                      <a:lnTo>
                        <a:pt x="93117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9386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21" name="Afbeelding 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545" b="98687" l="0" r="99752">
                            <a14:foregroundMark x1="38910" y1="74646" x2="40520" y2="76667"/>
                            <a14:foregroundMark x1="69021" y1="93939" x2="68649" y2="95354"/>
                            <a14:foregroundMark x1="70136" y1="85758" x2="66791" y2="88283"/>
                            <a14:foregroundMark x1="64064" y1="91010" x2="66419" y2="95152"/>
                            <a14:foregroundMark x1="83395" y1="8283" x2="89839" y2="8889"/>
                            <a14:foregroundMark x1="62701" y1="8182" x2="48699" y2="10303"/>
                            <a14:foregroundMark x1="91202" y1="47374" x2="73978" y2="58182"/>
                            <a14:backgroundMark x1="991" y1="78990" x2="867" y2="82828"/>
                            <a14:backgroundMark x1="1735" y1="83333" x2="7807" y2="82929"/>
                            <a14:backgroundMark x1="7931" y1="83232" x2="22553" y2="87475"/>
                            <a14:backgroundMark x1="11152" y1="87374" x2="29988" y2="77374"/>
                            <a14:backgroundMark x1="33705" y1="78485" x2="36927" y2="75758"/>
                            <a14:backgroundMark x1="36431" y1="75758" x2="37423" y2="75051"/>
                            <a14:backgroundMark x1="38910" y1="77879" x2="40644" y2="78586"/>
                            <a14:backgroundMark x1="41636" y1="78687" x2="43494" y2="76263"/>
                            <a14:backgroundMark x1="42255" y1="79495" x2="60719" y2="87677"/>
                            <a14:backgroundMark x1="60099" y1="99899" x2="70384" y2="99293"/>
                            <a14:backgroundMark x1="71995" y1="91919" x2="69765" y2="97576"/>
                            <a14:backgroundMark x1="75217" y1="96162" x2="72615" y2="98687"/>
                            <a14:backgroundMark x1="72243" y1="87172" x2="68030" y2="90000"/>
                            <a14:backgroundMark x1="73358" y1="84343" x2="73854" y2="66566"/>
                            <a14:backgroundMark x1="84387" y1="84747" x2="85502" y2="64444"/>
                            <a14:backgroundMark x1="98389" y1="86061" x2="97646" y2="66364"/>
                            <a14:backgroundMark x1="90954" y1="6970" x2="99009" y2="16061"/>
                            <a14:backgroundMark x1="99133" y1="18586" x2="96778" y2="28081"/>
                            <a14:backgroundMark x1="95539" y1="30808" x2="94052" y2="37778"/>
                            <a14:backgroundMark x1="86121" y1="41010" x2="89839" y2="41818"/>
                            <a14:backgroundMark x1="94672" y1="47879" x2="93804" y2="52828"/>
                            <a14:backgroundMark x1="92441" y1="52222" x2="86369" y2="55758"/>
                            <a14:backgroundMark x1="4089" y1="67576" x2="0" y2="723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383034">
                <a:off x="2630081" y="3596169"/>
                <a:ext cx="773511" cy="948918"/>
              </a:xfrm>
              <a:prstGeom prst="rect">
                <a:avLst/>
              </a:prstGeom>
            </p:spPr>
          </p:pic>
          <p:sp>
            <p:nvSpPr>
              <p:cNvPr id="22" name="Rechthoek 21"/>
              <p:cNvSpPr/>
              <p:nvPr/>
            </p:nvSpPr>
            <p:spPr>
              <a:xfrm>
                <a:off x="0" y="46571"/>
                <a:ext cx="4315259" cy="6607898"/>
              </a:xfrm>
              <a:prstGeom prst="rect">
                <a:avLst/>
              </a:prstGeom>
              <a:noFill/>
              <a:ln w="76200">
                <a:solidFill>
                  <a:srgbClr val="1938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32" name="Afbeelding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6" y="-7161"/>
            <a:ext cx="7758744" cy="3506681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8" t="13473" r="15603" b="15167"/>
          <a:stretch/>
        </p:blipFill>
        <p:spPr bwMode="auto">
          <a:xfrm>
            <a:off x="3911326" y="-3163930"/>
            <a:ext cx="4861738" cy="1002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8" t="10572" r="-344" b="8817"/>
          <a:stretch/>
        </p:blipFill>
        <p:spPr bwMode="auto">
          <a:xfrm>
            <a:off x="5645877" y="1390548"/>
            <a:ext cx="5060731" cy="384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t="12151" r="7328" b="17479"/>
          <a:stretch/>
        </p:blipFill>
        <p:spPr bwMode="auto">
          <a:xfrm>
            <a:off x="8774979" y="4478053"/>
            <a:ext cx="3580900" cy="2783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3" t="14464" r="2155" b="20452"/>
          <a:stretch/>
        </p:blipFill>
        <p:spPr bwMode="auto">
          <a:xfrm>
            <a:off x="7049170" y="4686230"/>
            <a:ext cx="2350045" cy="209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10169" b="59767"/>
          <a:stretch/>
        </p:blipFill>
        <p:spPr bwMode="auto">
          <a:xfrm>
            <a:off x="7427657" y="336815"/>
            <a:ext cx="4854857" cy="151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kstvak 38"/>
          <p:cNvSpPr txBox="1"/>
          <p:nvPr/>
        </p:nvSpPr>
        <p:spPr>
          <a:xfrm>
            <a:off x="1977782" y="5255945"/>
            <a:ext cx="26372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solidFill>
                  <a:srgbClr val="BCDFFD"/>
                </a:solidFill>
              </a:rPr>
              <a:t>flood</a:t>
            </a:r>
            <a:endParaRPr lang="en-GB" sz="8800" b="1" dirty="0">
              <a:solidFill>
                <a:srgbClr val="BCDFFD"/>
              </a:solidFill>
            </a:endParaRPr>
          </a:p>
        </p:txBody>
      </p:sp>
      <p:grpSp>
        <p:nvGrpSpPr>
          <p:cNvPr id="17" name="Groep 16"/>
          <p:cNvGrpSpPr/>
          <p:nvPr/>
        </p:nvGrpSpPr>
        <p:grpSpPr>
          <a:xfrm rot="11033124">
            <a:off x="2844635" y="4337416"/>
            <a:ext cx="797370" cy="2415862"/>
            <a:chOff x="2832852" y="1715776"/>
            <a:chExt cx="797370" cy="2415862"/>
          </a:xfrm>
        </p:grpSpPr>
        <p:sp>
          <p:nvSpPr>
            <p:cNvPr id="15" name="Vrije vorm 14"/>
            <p:cNvSpPr/>
            <p:nvPr/>
          </p:nvSpPr>
          <p:spPr>
            <a:xfrm>
              <a:off x="2832852" y="1715776"/>
              <a:ext cx="447463" cy="2415862"/>
            </a:xfrm>
            <a:custGeom>
              <a:avLst/>
              <a:gdLst>
                <a:gd name="connsiteX0" fmla="*/ 1209 w 577678"/>
                <a:gd name="connsiteY0" fmla="*/ 0 h 2454965"/>
                <a:gd name="connsiteX1" fmla="*/ 90661 w 577678"/>
                <a:gd name="connsiteY1" fmla="*/ 2007704 h 2454965"/>
                <a:gd name="connsiteX2" fmla="*/ 577678 w 577678"/>
                <a:gd name="connsiteY2" fmla="*/ 2454965 h 2454965"/>
                <a:gd name="connsiteX0" fmla="*/ 219 w 576688"/>
                <a:gd name="connsiteY0" fmla="*/ 0 h 2454965"/>
                <a:gd name="connsiteX1" fmla="*/ 127024 w 576688"/>
                <a:gd name="connsiteY1" fmla="*/ 1604431 h 2454965"/>
                <a:gd name="connsiteX2" fmla="*/ 576688 w 576688"/>
                <a:gd name="connsiteY2" fmla="*/ 2454965 h 2454965"/>
                <a:gd name="connsiteX0" fmla="*/ 49584 w 476987"/>
                <a:gd name="connsiteY0" fmla="*/ 0 h 2464989"/>
                <a:gd name="connsiteX1" fmla="*/ 27323 w 476987"/>
                <a:gd name="connsiteY1" fmla="*/ 1614455 h 2464989"/>
                <a:gd name="connsiteX2" fmla="*/ 476987 w 476987"/>
                <a:gd name="connsiteY2" fmla="*/ 2464989 h 2464989"/>
                <a:gd name="connsiteX0" fmla="*/ 81788 w 509191"/>
                <a:gd name="connsiteY0" fmla="*/ 0 h 2464989"/>
                <a:gd name="connsiteX1" fmla="*/ 59527 w 509191"/>
                <a:gd name="connsiteY1" fmla="*/ 1614455 h 2464989"/>
                <a:gd name="connsiteX2" fmla="*/ 509191 w 509191"/>
                <a:gd name="connsiteY2" fmla="*/ 2464989 h 246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191" h="2464989">
                  <a:moveTo>
                    <a:pt x="81788" y="0"/>
                  </a:moveTo>
                  <a:cubicBezTo>
                    <a:pt x="-35396" y="854586"/>
                    <a:pt x="-11707" y="1203623"/>
                    <a:pt x="59527" y="1614455"/>
                  </a:cubicBezTo>
                  <a:cubicBezTo>
                    <a:pt x="130761" y="2025287"/>
                    <a:pt x="313721" y="2445939"/>
                    <a:pt x="509191" y="2464989"/>
                  </a:cubicBezTo>
                </a:path>
              </a:pathLst>
            </a:custGeom>
            <a:noFill/>
            <a:ln w="98425"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Vrije vorm 15"/>
            <p:cNvSpPr/>
            <p:nvPr/>
          </p:nvSpPr>
          <p:spPr>
            <a:xfrm rot="2100772">
              <a:off x="3123601" y="3044167"/>
              <a:ext cx="506621" cy="641926"/>
            </a:xfrm>
            <a:custGeom>
              <a:avLst/>
              <a:gdLst>
                <a:gd name="connsiteX0" fmla="*/ 1209 w 577678"/>
                <a:gd name="connsiteY0" fmla="*/ 0 h 2454965"/>
                <a:gd name="connsiteX1" fmla="*/ 90661 w 577678"/>
                <a:gd name="connsiteY1" fmla="*/ 2007704 h 2454965"/>
                <a:gd name="connsiteX2" fmla="*/ 577678 w 577678"/>
                <a:gd name="connsiteY2" fmla="*/ 2454965 h 2454965"/>
                <a:gd name="connsiteX0" fmla="*/ 219 w 576688"/>
                <a:gd name="connsiteY0" fmla="*/ 0 h 2454965"/>
                <a:gd name="connsiteX1" fmla="*/ 127024 w 576688"/>
                <a:gd name="connsiteY1" fmla="*/ 1604431 h 2454965"/>
                <a:gd name="connsiteX2" fmla="*/ 576688 w 576688"/>
                <a:gd name="connsiteY2" fmla="*/ 2454965 h 2454965"/>
                <a:gd name="connsiteX0" fmla="*/ 456 w 576925"/>
                <a:gd name="connsiteY0" fmla="*/ 0 h 2454965"/>
                <a:gd name="connsiteX1" fmla="*/ 105916 w 576925"/>
                <a:gd name="connsiteY1" fmla="*/ 1777933 h 2454965"/>
                <a:gd name="connsiteX2" fmla="*/ 576925 w 576925"/>
                <a:gd name="connsiteY2" fmla="*/ 2454965 h 2454965"/>
                <a:gd name="connsiteX0" fmla="*/ 456 w 576925"/>
                <a:gd name="connsiteY0" fmla="*/ 0 h 2454965"/>
                <a:gd name="connsiteX1" fmla="*/ 105916 w 576925"/>
                <a:gd name="connsiteY1" fmla="*/ 1754487 h 2454965"/>
                <a:gd name="connsiteX2" fmla="*/ 576925 w 576925"/>
                <a:gd name="connsiteY2" fmla="*/ 2454965 h 2454965"/>
                <a:gd name="connsiteX0" fmla="*/ 219 w 576688"/>
                <a:gd name="connsiteY0" fmla="*/ 0 h 2454965"/>
                <a:gd name="connsiteX1" fmla="*/ 127024 w 576688"/>
                <a:gd name="connsiteY1" fmla="*/ 1712284 h 2454965"/>
                <a:gd name="connsiteX2" fmla="*/ 576688 w 576688"/>
                <a:gd name="connsiteY2" fmla="*/ 2454965 h 2454965"/>
                <a:gd name="connsiteX0" fmla="*/ 41 w 576510"/>
                <a:gd name="connsiteY0" fmla="*/ 0 h 2454965"/>
                <a:gd name="connsiteX1" fmla="*/ 292820 w 576510"/>
                <a:gd name="connsiteY1" fmla="*/ 1147011 h 2454965"/>
                <a:gd name="connsiteX2" fmla="*/ 576510 w 576510"/>
                <a:gd name="connsiteY2" fmla="*/ 2454965 h 2454965"/>
                <a:gd name="connsiteX0" fmla="*/ 41 w 576510"/>
                <a:gd name="connsiteY0" fmla="*/ 0 h 2454965"/>
                <a:gd name="connsiteX1" fmla="*/ 292820 w 576510"/>
                <a:gd name="connsiteY1" fmla="*/ 1147011 h 2454965"/>
                <a:gd name="connsiteX2" fmla="*/ 576510 w 576510"/>
                <a:gd name="connsiteY2" fmla="*/ 2454965 h 245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510" h="2454965">
                  <a:moveTo>
                    <a:pt x="41" y="0"/>
                  </a:moveTo>
                  <a:cubicBezTo>
                    <a:pt x="-3272" y="799271"/>
                    <a:pt x="196742" y="737850"/>
                    <a:pt x="292820" y="1147011"/>
                  </a:cubicBezTo>
                  <a:cubicBezTo>
                    <a:pt x="388898" y="1556172"/>
                    <a:pt x="467825" y="1854948"/>
                    <a:pt x="576510" y="2454965"/>
                  </a:cubicBezTo>
                </a:path>
              </a:pathLst>
            </a:custGeom>
            <a:noFill/>
            <a:ln w="98425"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079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0" y="-13500"/>
            <a:ext cx="1224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-24000" y="-13500"/>
            <a:ext cx="1224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olven_schevenin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956" y="0"/>
            <a:ext cx="130869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10118324" y="1766094"/>
            <a:ext cx="103545" cy="118241"/>
          </a:xfrm>
          <a:prstGeom prst="ellipse">
            <a:avLst/>
          </a:prstGeom>
          <a:solidFill>
            <a:srgbClr val="00FF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01600" algn="ctr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-585394" y="253999"/>
            <a:ext cx="587569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01600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nl-NL" sz="6600" b="1" dirty="0" smtClean="0">
                <a:solidFill>
                  <a:srgbClr val="193867"/>
                </a:solidFill>
              </a:rPr>
              <a:t>Questions?</a:t>
            </a:r>
            <a:endParaRPr lang="nl-NL" altLang="nl-NL" sz="6600" b="1" dirty="0">
              <a:solidFill>
                <a:srgbClr val="193867"/>
              </a:solidFill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6105918" y="1510506"/>
            <a:ext cx="134390" cy="148985"/>
          </a:xfrm>
          <a:prstGeom prst="ellipse">
            <a:avLst/>
          </a:prstGeom>
          <a:solidFill>
            <a:srgbClr val="FF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01600" algn="ctr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7238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5" b="98687" l="0" r="99752">
                        <a14:foregroundMark x1="38910" y1="74646" x2="40520" y2="76667"/>
                        <a14:foregroundMark x1="69021" y1="93939" x2="68649" y2="95354"/>
                        <a14:foregroundMark x1="70136" y1="85758" x2="66791" y2="88283"/>
                        <a14:foregroundMark x1="64064" y1="91010" x2="66419" y2="95152"/>
                        <a14:backgroundMark x1="991" y1="78990" x2="867" y2="82828"/>
                        <a14:backgroundMark x1="1735" y1="83333" x2="7807" y2="82929"/>
                        <a14:backgroundMark x1="7931" y1="83232" x2="22553" y2="87475"/>
                        <a14:backgroundMark x1="11152" y1="87374" x2="29988" y2="77374"/>
                        <a14:backgroundMark x1="33705" y1="78485" x2="36927" y2="75758"/>
                        <a14:backgroundMark x1="36431" y1="75758" x2="37423" y2="75051"/>
                        <a14:backgroundMark x1="38910" y1="77879" x2="40644" y2="78586"/>
                        <a14:backgroundMark x1="41636" y1="78687" x2="43494" y2="76263"/>
                        <a14:backgroundMark x1="42255" y1="79495" x2="60719" y2="87677"/>
                        <a14:backgroundMark x1="60099" y1="99899" x2="70384" y2="99293"/>
                        <a14:backgroundMark x1="71995" y1="91919" x2="69765" y2="97576"/>
                        <a14:backgroundMark x1="75217" y1="96162" x2="72615" y2="98687"/>
                        <a14:backgroundMark x1="72243" y1="87172" x2="68030" y2="90000"/>
                        <a14:backgroundMark x1="73358" y1="84343" x2="73854" y2="66566"/>
                        <a14:backgroundMark x1="84387" y1="84747" x2="85502" y2="64444"/>
                        <a14:backgroundMark x1="98389" y1="86061" x2="97646" y2="66364"/>
                        <a14:backgroundMark x1="90954" y1="6970" x2="99009" y2="16061"/>
                        <a14:backgroundMark x1="99133" y1="18586" x2="96778" y2="28081"/>
                        <a14:backgroundMark x1="95539" y1="30808" x2="94052" y2="37778"/>
                        <a14:backgroundMark x1="86121" y1="41010" x2="89839" y2="41818"/>
                        <a14:backgroundMark x1="94672" y1="47879" x2="93804" y2="52828"/>
                        <a14:backgroundMark x1="92441" y1="52222" x2="86369" y2="55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8882"/>
            <a:ext cx="4570851" cy="5607364"/>
          </a:xfrm>
          <a:prstGeom prst="rect">
            <a:avLst/>
          </a:prstGeom>
        </p:spPr>
      </p:pic>
      <p:grpSp>
        <p:nvGrpSpPr>
          <p:cNvPr id="3" name="Groep 2"/>
          <p:cNvGrpSpPr/>
          <p:nvPr/>
        </p:nvGrpSpPr>
        <p:grpSpPr>
          <a:xfrm>
            <a:off x="1896050" y="1475680"/>
            <a:ext cx="778750" cy="972722"/>
            <a:chOff x="2579289" y="744961"/>
            <a:chExt cx="834741" cy="3599590"/>
          </a:xfrm>
        </p:grpSpPr>
        <p:sp>
          <p:nvSpPr>
            <p:cNvPr id="5" name="Vrije vorm 4"/>
            <p:cNvSpPr/>
            <p:nvPr/>
          </p:nvSpPr>
          <p:spPr>
            <a:xfrm>
              <a:off x="2579289" y="1889584"/>
              <a:ext cx="506777" cy="2454967"/>
            </a:xfrm>
            <a:custGeom>
              <a:avLst/>
              <a:gdLst>
                <a:gd name="connsiteX0" fmla="*/ 1209 w 577678"/>
                <a:gd name="connsiteY0" fmla="*/ 0 h 2454965"/>
                <a:gd name="connsiteX1" fmla="*/ 90661 w 577678"/>
                <a:gd name="connsiteY1" fmla="*/ 2007704 h 2454965"/>
                <a:gd name="connsiteX2" fmla="*/ 577678 w 577678"/>
                <a:gd name="connsiteY2" fmla="*/ 2454965 h 2454965"/>
                <a:gd name="connsiteX0" fmla="*/ 219 w 576688"/>
                <a:gd name="connsiteY0" fmla="*/ 0 h 2454965"/>
                <a:gd name="connsiteX1" fmla="*/ 127024 w 576688"/>
                <a:gd name="connsiteY1" fmla="*/ 1604431 h 2454965"/>
                <a:gd name="connsiteX2" fmla="*/ 576688 w 576688"/>
                <a:gd name="connsiteY2" fmla="*/ 2454965 h 245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688" h="2454965">
                  <a:moveTo>
                    <a:pt x="219" y="0"/>
                  </a:moveTo>
                  <a:cubicBezTo>
                    <a:pt x="-3094" y="799271"/>
                    <a:pt x="30946" y="1195270"/>
                    <a:pt x="127024" y="1604431"/>
                  </a:cubicBezTo>
                  <a:cubicBezTo>
                    <a:pt x="223102" y="2013592"/>
                    <a:pt x="381218" y="2435915"/>
                    <a:pt x="576688" y="2454965"/>
                  </a:cubicBezTo>
                </a:path>
              </a:pathLst>
            </a:custGeom>
            <a:noFill/>
            <a:ln w="98425"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Vrije vorm 5"/>
            <p:cNvSpPr/>
            <p:nvPr/>
          </p:nvSpPr>
          <p:spPr>
            <a:xfrm>
              <a:off x="2907253" y="744961"/>
              <a:ext cx="506777" cy="2454966"/>
            </a:xfrm>
            <a:custGeom>
              <a:avLst/>
              <a:gdLst>
                <a:gd name="connsiteX0" fmla="*/ 1209 w 577678"/>
                <a:gd name="connsiteY0" fmla="*/ 0 h 2454965"/>
                <a:gd name="connsiteX1" fmla="*/ 90661 w 577678"/>
                <a:gd name="connsiteY1" fmla="*/ 2007704 h 2454965"/>
                <a:gd name="connsiteX2" fmla="*/ 577678 w 577678"/>
                <a:gd name="connsiteY2" fmla="*/ 2454965 h 2454965"/>
                <a:gd name="connsiteX0" fmla="*/ 219 w 576688"/>
                <a:gd name="connsiteY0" fmla="*/ 0 h 2454965"/>
                <a:gd name="connsiteX1" fmla="*/ 127024 w 576688"/>
                <a:gd name="connsiteY1" fmla="*/ 1604431 h 2454965"/>
                <a:gd name="connsiteX2" fmla="*/ 576688 w 576688"/>
                <a:gd name="connsiteY2" fmla="*/ 2454965 h 2454965"/>
                <a:gd name="connsiteX0" fmla="*/ 456 w 576925"/>
                <a:gd name="connsiteY0" fmla="*/ 0 h 2454965"/>
                <a:gd name="connsiteX1" fmla="*/ 105916 w 576925"/>
                <a:gd name="connsiteY1" fmla="*/ 1777933 h 2454965"/>
                <a:gd name="connsiteX2" fmla="*/ 576925 w 576925"/>
                <a:gd name="connsiteY2" fmla="*/ 2454965 h 2454965"/>
                <a:gd name="connsiteX0" fmla="*/ 456 w 576925"/>
                <a:gd name="connsiteY0" fmla="*/ 0 h 2454965"/>
                <a:gd name="connsiteX1" fmla="*/ 105916 w 576925"/>
                <a:gd name="connsiteY1" fmla="*/ 1754487 h 2454965"/>
                <a:gd name="connsiteX2" fmla="*/ 576925 w 576925"/>
                <a:gd name="connsiteY2" fmla="*/ 2454965 h 2454965"/>
                <a:gd name="connsiteX0" fmla="*/ 219 w 576688"/>
                <a:gd name="connsiteY0" fmla="*/ 0 h 2454965"/>
                <a:gd name="connsiteX1" fmla="*/ 127024 w 576688"/>
                <a:gd name="connsiteY1" fmla="*/ 1712284 h 2454965"/>
                <a:gd name="connsiteX2" fmla="*/ 576688 w 576688"/>
                <a:gd name="connsiteY2" fmla="*/ 2454965 h 245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688" h="2454965">
                  <a:moveTo>
                    <a:pt x="219" y="0"/>
                  </a:moveTo>
                  <a:cubicBezTo>
                    <a:pt x="-3094" y="799271"/>
                    <a:pt x="30946" y="1303123"/>
                    <a:pt x="127024" y="1712284"/>
                  </a:cubicBezTo>
                  <a:cubicBezTo>
                    <a:pt x="223102" y="2121445"/>
                    <a:pt x="381218" y="2435915"/>
                    <a:pt x="576688" y="2454965"/>
                  </a:cubicBezTo>
                </a:path>
              </a:pathLst>
            </a:custGeom>
            <a:noFill/>
            <a:ln w="98425"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hthoek 8"/>
          <p:cNvSpPr/>
          <p:nvPr/>
        </p:nvSpPr>
        <p:spPr>
          <a:xfrm>
            <a:off x="0" y="37944"/>
            <a:ext cx="4433256" cy="6778547"/>
          </a:xfrm>
          <a:prstGeom prst="rect">
            <a:avLst/>
          </a:prstGeom>
          <a:noFill/>
          <a:ln w="76200">
            <a:solidFill>
              <a:srgbClr val="193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6" y="-7069"/>
            <a:ext cx="7758744" cy="350668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 t="17439" r="30405" b="62354"/>
          <a:stretch/>
        </p:blipFill>
        <p:spPr bwMode="auto">
          <a:xfrm>
            <a:off x="3821313" y="1381016"/>
            <a:ext cx="4966884" cy="224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9" t="6860" b="19389"/>
          <a:stretch/>
        </p:blipFill>
        <p:spPr bwMode="auto">
          <a:xfrm>
            <a:off x="8062333" y="3111421"/>
            <a:ext cx="4133863" cy="3742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8"/>
          <a:stretch/>
        </p:blipFill>
        <p:spPr bwMode="auto">
          <a:xfrm>
            <a:off x="4121780" y="3510948"/>
            <a:ext cx="5275996" cy="334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0" t="18785" b="54784"/>
          <a:stretch/>
        </p:blipFill>
        <p:spPr bwMode="auto">
          <a:xfrm>
            <a:off x="8077260" y="316363"/>
            <a:ext cx="4144387" cy="1495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81" y="2060210"/>
            <a:ext cx="3308322" cy="214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474430" y="5382756"/>
            <a:ext cx="702012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solidFill>
                  <a:srgbClr val="193867"/>
                </a:solidFill>
              </a:rPr>
              <a:t>surge &amp; waves</a:t>
            </a:r>
            <a:endParaRPr lang="en-GB" sz="8800" b="1" dirty="0">
              <a:solidFill>
                <a:srgbClr val="1938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6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5" b="98687" l="0" r="99752">
                        <a14:foregroundMark x1="38910" y1="74646" x2="40520" y2="76667"/>
                        <a14:foregroundMark x1="69021" y1="93939" x2="68649" y2="95354"/>
                        <a14:foregroundMark x1="70136" y1="85758" x2="66791" y2="88283"/>
                        <a14:foregroundMark x1="64064" y1="91010" x2="66419" y2="95152"/>
                        <a14:backgroundMark x1="991" y1="78990" x2="867" y2="82828"/>
                        <a14:backgroundMark x1="1735" y1="83333" x2="7807" y2="82929"/>
                        <a14:backgroundMark x1="7931" y1="83232" x2="22553" y2="87475"/>
                        <a14:backgroundMark x1="11152" y1="87374" x2="29988" y2="77374"/>
                        <a14:backgroundMark x1="33705" y1="78485" x2="36927" y2="75758"/>
                        <a14:backgroundMark x1="36431" y1="75758" x2="37423" y2="75051"/>
                        <a14:backgroundMark x1="38910" y1="77879" x2="40644" y2="78586"/>
                        <a14:backgroundMark x1="41636" y1="78687" x2="43494" y2="76263"/>
                        <a14:backgroundMark x1="42255" y1="79495" x2="60719" y2="87677"/>
                        <a14:backgroundMark x1="60099" y1="99899" x2="70384" y2="99293"/>
                        <a14:backgroundMark x1="71995" y1="91919" x2="69765" y2="97576"/>
                        <a14:backgroundMark x1="75217" y1="96162" x2="72615" y2="98687"/>
                        <a14:backgroundMark x1="72243" y1="87172" x2="68030" y2="90000"/>
                        <a14:backgroundMark x1="73358" y1="84343" x2="73854" y2="66566"/>
                        <a14:backgroundMark x1="84387" y1="84747" x2="85502" y2="64444"/>
                        <a14:backgroundMark x1="98389" y1="86061" x2="97646" y2="66364"/>
                        <a14:backgroundMark x1="90954" y1="6970" x2="99009" y2="16061"/>
                        <a14:backgroundMark x1="99133" y1="18586" x2="96778" y2="28081"/>
                        <a14:backgroundMark x1="95539" y1="30808" x2="94052" y2="37778"/>
                        <a14:backgroundMark x1="86121" y1="41010" x2="89839" y2="41818"/>
                        <a14:backgroundMark x1="94672" y1="47879" x2="93804" y2="52828"/>
                        <a14:backgroundMark x1="92441" y1="52222" x2="86369" y2="55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8882"/>
            <a:ext cx="4570851" cy="5607364"/>
          </a:xfrm>
          <a:prstGeom prst="rect">
            <a:avLst/>
          </a:prstGeom>
        </p:spPr>
      </p:pic>
      <p:sp>
        <p:nvSpPr>
          <p:cNvPr id="5" name="Vrije vorm 4"/>
          <p:cNvSpPr/>
          <p:nvPr/>
        </p:nvSpPr>
        <p:spPr>
          <a:xfrm>
            <a:off x="449327" y="2809130"/>
            <a:ext cx="472784" cy="663409"/>
          </a:xfrm>
          <a:custGeom>
            <a:avLst/>
            <a:gdLst>
              <a:gd name="connsiteX0" fmla="*/ 1209 w 577678"/>
              <a:gd name="connsiteY0" fmla="*/ 0 h 2454965"/>
              <a:gd name="connsiteX1" fmla="*/ 90661 w 577678"/>
              <a:gd name="connsiteY1" fmla="*/ 2007704 h 2454965"/>
              <a:gd name="connsiteX2" fmla="*/ 577678 w 577678"/>
              <a:gd name="connsiteY2" fmla="*/ 2454965 h 2454965"/>
              <a:gd name="connsiteX0" fmla="*/ 219 w 576688"/>
              <a:gd name="connsiteY0" fmla="*/ 0 h 2454965"/>
              <a:gd name="connsiteX1" fmla="*/ 127024 w 576688"/>
              <a:gd name="connsiteY1" fmla="*/ 1604431 h 2454965"/>
              <a:gd name="connsiteX2" fmla="*/ 576688 w 576688"/>
              <a:gd name="connsiteY2" fmla="*/ 2454965 h 245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6688" h="2454965">
                <a:moveTo>
                  <a:pt x="219" y="0"/>
                </a:moveTo>
                <a:cubicBezTo>
                  <a:pt x="-3094" y="799271"/>
                  <a:pt x="30946" y="1195270"/>
                  <a:pt x="127024" y="1604431"/>
                </a:cubicBezTo>
                <a:cubicBezTo>
                  <a:pt x="223102" y="2013592"/>
                  <a:pt x="381218" y="2435915"/>
                  <a:pt x="576688" y="2454965"/>
                </a:cubicBezTo>
              </a:path>
            </a:pathLst>
          </a:custGeom>
          <a:noFill/>
          <a:ln w="98425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Vrije vorm 5"/>
          <p:cNvSpPr/>
          <p:nvPr/>
        </p:nvSpPr>
        <p:spPr>
          <a:xfrm rot="14043655" flipV="1">
            <a:off x="1763972" y="3292429"/>
            <a:ext cx="472784" cy="663409"/>
          </a:xfrm>
          <a:custGeom>
            <a:avLst/>
            <a:gdLst>
              <a:gd name="connsiteX0" fmla="*/ 1209 w 577678"/>
              <a:gd name="connsiteY0" fmla="*/ 0 h 2454965"/>
              <a:gd name="connsiteX1" fmla="*/ 90661 w 577678"/>
              <a:gd name="connsiteY1" fmla="*/ 2007704 h 2454965"/>
              <a:gd name="connsiteX2" fmla="*/ 577678 w 577678"/>
              <a:gd name="connsiteY2" fmla="*/ 2454965 h 2454965"/>
              <a:gd name="connsiteX0" fmla="*/ 219 w 576688"/>
              <a:gd name="connsiteY0" fmla="*/ 0 h 2454965"/>
              <a:gd name="connsiteX1" fmla="*/ 127024 w 576688"/>
              <a:gd name="connsiteY1" fmla="*/ 1604431 h 2454965"/>
              <a:gd name="connsiteX2" fmla="*/ 576688 w 576688"/>
              <a:gd name="connsiteY2" fmla="*/ 2454965 h 2454965"/>
              <a:gd name="connsiteX0" fmla="*/ 456 w 576925"/>
              <a:gd name="connsiteY0" fmla="*/ 0 h 2454965"/>
              <a:gd name="connsiteX1" fmla="*/ 105916 w 576925"/>
              <a:gd name="connsiteY1" fmla="*/ 1777933 h 2454965"/>
              <a:gd name="connsiteX2" fmla="*/ 576925 w 576925"/>
              <a:gd name="connsiteY2" fmla="*/ 2454965 h 2454965"/>
              <a:gd name="connsiteX0" fmla="*/ 456 w 576925"/>
              <a:gd name="connsiteY0" fmla="*/ 0 h 2454965"/>
              <a:gd name="connsiteX1" fmla="*/ 105916 w 576925"/>
              <a:gd name="connsiteY1" fmla="*/ 1754487 h 2454965"/>
              <a:gd name="connsiteX2" fmla="*/ 576925 w 576925"/>
              <a:gd name="connsiteY2" fmla="*/ 2454965 h 2454965"/>
              <a:gd name="connsiteX0" fmla="*/ 219 w 576688"/>
              <a:gd name="connsiteY0" fmla="*/ 0 h 2454965"/>
              <a:gd name="connsiteX1" fmla="*/ 127024 w 576688"/>
              <a:gd name="connsiteY1" fmla="*/ 1712284 h 2454965"/>
              <a:gd name="connsiteX2" fmla="*/ 576688 w 576688"/>
              <a:gd name="connsiteY2" fmla="*/ 2454965 h 245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6688" h="2454965">
                <a:moveTo>
                  <a:pt x="219" y="0"/>
                </a:moveTo>
                <a:cubicBezTo>
                  <a:pt x="-3094" y="799271"/>
                  <a:pt x="30946" y="1303123"/>
                  <a:pt x="127024" y="1712284"/>
                </a:cubicBezTo>
                <a:cubicBezTo>
                  <a:pt x="223102" y="2121445"/>
                  <a:pt x="381218" y="2435915"/>
                  <a:pt x="576688" y="2454965"/>
                </a:cubicBezTo>
              </a:path>
            </a:pathLst>
          </a:custGeom>
          <a:noFill/>
          <a:ln w="98425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37944"/>
            <a:ext cx="4433256" cy="6778547"/>
          </a:xfrm>
          <a:prstGeom prst="rect">
            <a:avLst/>
          </a:prstGeom>
          <a:noFill/>
          <a:ln w="76200">
            <a:solidFill>
              <a:srgbClr val="193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09" y="0"/>
            <a:ext cx="7778081" cy="351542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9"/>
          <a:stretch/>
        </p:blipFill>
        <p:spPr bwMode="auto">
          <a:xfrm>
            <a:off x="3744558" y="-4546468"/>
            <a:ext cx="3029823" cy="1226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4317" r="3250" b="24311"/>
          <a:stretch/>
        </p:blipFill>
        <p:spPr bwMode="auto">
          <a:xfrm>
            <a:off x="5500828" y="2809130"/>
            <a:ext cx="8107574" cy="3867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3" t="7266" b="31497"/>
          <a:stretch/>
        </p:blipFill>
        <p:spPr bwMode="auto">
          <a:xfrm>
            <a:off x="5770143" y="2120756"/>
            <a:ext cx="3011376" cy="2040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189" y="5106947"/>
            <a:ext cx="2885051" cy="2258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43122" y="5382756"/>
            <a:ext cx="44131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 smtClean="0">
                <a:solidFill>
                  <a:srgbClr val="193867"/>
                </a:solidFill>
              </a:rPr>
              <a:t>combined</a:t>
            </a:r>
            <a:endParaRPr lang="en-GB" sz="8000" b="1" dirty="0">
              <a:solidFill>
                <a:srgbClr val="1938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2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5" b="98687" l="0" r="99752">
                        <a14:foregroundMark x1="38910" y1="74646" x2="40520" y2="76667"/>
                        <a14:foregroundMark x1="69021" y1="93939" x2="68649" y2="95354"/>
                        <a14:foregroundMark x1="70136" y1="85758" x2="66791" y2="88283"/>
                        <a14:foregroundMark x1="64064" y1="91010" x2="66419" y2="95152"/>
                        <a14:backgroundMark x1="991" y1="78990" x2="867" y2="82828"/>
                        <a14:backgroundMark x1="1735" y1="83333" x2="7807" y2="82929"/>
                        <a14:backgroundMark x1="7931" y1="83232" x2="22553" y2="87475"/>
                        <a14:backgroundMark x1="11152" y1="87374" x2="29988" y2="77374"/>
                        <a14:backgroundMark x1="33705" y1="78485" x2="36927" y2="75758"/>
                        <a14:backgroundMark x1="36431" y1="75758" x2="37423" y2="75051"/>
                        <a14:backgroundMark x1="38910" y1="77879" x2="40644" y2="78586"/>
                        <a14:backgroundMark x1="41636" y1="78687" x2="43494" y2="76263"/>
                        <a14:backgroundMark x1="42255" y1="79495" x2="60719" y2="87677"/>
                        <a14:backgroundMark x1="60099" y1="99899" x2="70384" y2="99293"/>
                        <a14:backgroundMark x1="71995" y1="91919" x2="69765" y2="97576"/>
                        <a14:backgroundMark x1="75217" y1="96162" x2="72615" y2="98687"/>
                        <a14:backgroundMark x1="72243" y1="87172" x2="68030" y2="90000"/>
                        <a14:backgroundMark x1="73358" y1="84343" x2="73854" y2="66566"/>
                        <a14:backgroundMark x1="84387" y1="84747" x2="85502" y2="64444"/>
                        <a14:backgroundMark x1="98389" y1="86061" x2="97646" y2="66364"/>
                        <a14:backgroundMark x1="90954" y1="6970" x2="99009" y2="16061"/>
                        <a14:backgroundMark x1="99133" y1="18586" x2="96778" y2="28081"/>
                        <a14:backgroundMark x1="95539" y1="30808" x2="94052" y2="37778"/>
                        <a14:backgroundMark x1="86121" y1="41010" x2="89839" y2="41818"/>
                        <a14:backgroundMark x1="94672" y1="47879" x2="93804" y2="52828"/>
                        <a14:backgroundMark x1="92441" y1="52222" x2="86369" y2="55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8882"/>
            <a:ext cx="4570851" cy="560736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37944"/>
            <a:ext cx="4433256" cy="6778547"/>
          </a:xfrm>
          <a:prstGeom prst="rect">
            <a:avLst/>
          </a:prstGeom>
          <a:noFill/>
          <a:ln w="76200">
            <a:solidFill>
              <a:srgbClr val="193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6" y="-3565"/>
            <a:ext cx="7758744" cy="35066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932" y="-2216373"/>
            <a:ext cx="8132233" cy="9127963"/>
          </a:xfrm>
          <a:prstGeom prst="rect">
            <a:avLst/>
          </a:prstGeom>
        </p:spPr>
      </p:pic>
      <p:grpSp>
        <p:nvGrpSpPr>
          <p:cNvPr id="10" name="Groep 9"/>
          <p:cNvGrpSpPr/>
          <p:nvPr/>
        </p:nvGrpSpPr>
        <p:grpSpPr>
          <a:xfrm>
            <a:off x="107408" y="4708930"/>
            <a:ext cx="4065393" cy="2149070"/>
            <a:chOff x="107408" y="4708930"/>
            <a:chExt cx="4065393" cy="2149070"/>
          </a:xfrm>
        </p:grpSpPr>
        <p:sp>
          <p:nvSpPr>
            <p:cNvPr id="8" name="Tekstvak 7"/>
            <p:cNvSpPr txBox="1"/>
            <p:nvPr/>
          </p:nvSpPr>
          <p:spPr>
            <a:xfrm>
              <a:off x="657993" y="5411450"/>
              <a:ext cx="351480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smtClean="0">
                  <a:solidFill>
                    <a:srgbClr val="193867"/>
                  </a:solidFill>
                </a:rPr>
                <a:t>control</a:t>
              </a:r>
              <a:endParaRPr lang="en-GB" sz="8800" b="1" dirty="0">
                <a:solidFill>
                  <a:srgbClr val="193867"/>
                </a:solidFill>
              </a:endParaRP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107408" y="4708930"/>
              <a:ext cx="239206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smtClean="0">
                  <a:solidFill>
                    <a:srgbClr val="193867"/>
                  </a:solidFill>
                </a:rPr>
                <a:t>level</a:t>
              </a:r>
            </a:p>
          </p:txBody>
        </p:sp>
      </p:grpSp>
      <p:sp>
        <p:nvSpPr>
          <p:cNvPr id="11" name="Vrije vorm 10"/>
          <p:cNvSpPr/>
          <p:nvPr/>
        </p:nvSpPr>
        <p:spPr>
          <a:xfrm>
            <a:off x="2527540" y="1009291"/>
            <a:ext cx="1570007" cy="819509"/>
          </a:xfrm>
          <a:custGeom>
            <a:avLst/>
            <a:gdLst>
              <a:gd name="connsiteX0" fmla="*/ 0 w 1570007"/>
              <a:gd name="connsiteY0" fmla="*/ 819509 h 819509"/>
              <a:gd name="connsiteX1" fmla="*/ 284671 w 1570007"/>
              <a:gd name="connsiteY1" fmla="*/ 267418 h 819509"/>
              <a:gd name="connsiteX2" fmla="*/ 1242203 w 1570007"/>
              <a:gd name="connsiteY2" fmla="*/ 189781 h 819509"/>
              <a:gd name="connsiteX3" fmla="*/ 1570007 w 1570007"/>
              <a:gd name="connsiteY3" fmla="*/ 0 h 81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007" h="819509">
                <a:moveTo>
                  <a:pt x="0" y="819509"/>
                </a:moveTo>
                <a:cubicBezTo>
                  <a:pt x="38818" y="595941"/>
                  <a:pt x="77637" y="372373"/>
                  <a:pt x="284671" y="267418"/>
                </a:cubicBezTo>
                <a:cubicBezTo>
                  <a:pt x="491705" y="162463"/>
                  <a:pt x="1027980" y="234351"/>
                  <a:pt x="1242203" y="189781"/>
                </a:cubicBezTo>
                <a:cubicBezTo>
                  <a:pt x="1456426" y="145211"/>
                  <a:pt x="1513216" y="72605"/>
                  <a:pt x="1570007" y="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Vrije vorm 11"/>
          <p:cNvSpPr/>
          <p:nvPr/>
        </p:nvSpPr>
        <p:spPr>
          <a:xfrm>
            <a:off x="2286000" y="1544128"/>
            <a:ext cx="690113" cy="830994"/>
          </a:xfrm>
          <a:custGeom>
            <a:avLst/>
            <a:gdLst>
              <a:gd name="connsiteX0" fmla="*/ 690113 w 690113"/>
              <a:gd name="connsiteY0" fmla="*/ 793630 h 830994"/>
              <a:gd name="connsiteX1" fmla="*/ 405442 w 690113"/>
              <a:gd name="connsiteY1" fmla="*/ 819510 h 830994"/>
              <a:gd name="connsiteX2" fmla="*/ 198408 w 690113"/>
              <a:gd name="connsiteY2" fmla="*/ 629729 h 830994"/>
              <a:gd name="connsiteX3" fmla="*/ 0 w 690113"/>
              <a:gd name="connsiteY3" fmla="*/ 0 h 83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0113" h="830994">
                <a:moveTo>
                  <a:pt x="690113" y="793630"/>
                </a:moveTo>
                <a:cubicBezTo>
                  <a:pt x="588753" y="820228"/>
                  <a:pt x="487393" y="846827"/>
                  <a:pt x="405442" y="819510"/>
                </a:cubicBezTo>
                <a:cubicBezTo>
                  <a:pt x="323491" y="792193"/>
                  <a:pt x="265982" y="766314"/>
                  <a:pt x="198408" y="629729"/>
                </a:cubicBezTo>
                <a:cubicBezTo>
                  <a:pt x="130834" y="493144"/>
                  <a:pt x="65417" y="246572"/>
                  <a:pt x="0" y="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Vrije vorm 12"/>
          <p:cNvSpPr/>
          <p:nvPr/>
        </p:nvSpPr>
        <p:spPr>
          <a:xfrm>
            <a:off x="2070340" y="1690777"/>
            <a:ext cx="560717" cy="725217"/>
          </a:xfrm>
          <a:custGeom>
            <a:avLst/>
            <a:gdLst>
              <a:gd name="connsiteX0" fmla="*/ 560717 w 560717"/>
              <a:gd name="connsiteY0" fmla="*/ 707366 h 725217"/>
              <a:gd name="connsiteX1" fmla="*/ 267418 w 560717"/>
              <a:gd name="connsiteY1" fmla="*/ 681487 h 725217"/>
              <a:gd name="connsiteX2" fmla="*/ 241539 w 560717"/>
              <a:gd name="connsiteY2" fmla="*/ 327804 h 725217"/>
              <a:gd name="connsiteX3" fmla="*/ 0 w 560717"/>
              <a:gd name="connsiteY3" fmla="*/ 0 h 72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717" h="725217">
                <a:moveTo>
                  <a:pt x="560717" y="707366"/>
                </a:moveTo>
                <a:cubicBezTo>
                  <a:pt x="440665" y="726056"/>
                  <a:pt x="320614" y="744747"/>
                  <a:pt x="267418" y="681487"/>
                </a:cubicBezTo>
                <a:cubicBezTo>
                  <a:pt x="214222" y="618227"/>
                  <a:pt x="286109" y="441385"/>
                  <a:pt x="241539" y="327804"/>
                </a:cubicBezTo>
                <a:cubicBezTo>
                  <a:pt x="196969" y="214223"/>
                  <a:pt x="98484" y="107111"/>
                  <a:pt x="0" y="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Vrije vorm 13"/>
          <p:cNvSpPr/>
          <p:nvPr/>
        </p:nvSpPr>
        <p:spPr>
          <a:xfrm>
            <a:off x="1449238" y="2596551"/>
            <a:ext cx="543464" cy="203892"/>
          </a:xfrm>
          <a:custGeom>
            <a:avLst/>
            <a:gdLst>
              <a:gd name="connsiteX0" fmla="*/ 0 w 543464"/>
              <a:gd name="connsiteY0" fmla="*/ 0 h 203892"/>
              <a:gd name="connsiteX1" fmla="*/ 301924 w 543464"/>
              <a:gd name="connsiteY1" fmla="*/ 43132 h 203892"/>
              <a:gd name="connsiteX2" fmla="*/ 439947 w 543464"/>
              <a:gd name="connsiteY2" fmla="*/ 189781 h 203892"/>
              <a:gd name="connsiteX3" fmla="*/ 543464 w 543464"/>
              <a:gd name="connsiteY3" fmla="*/ 189781 h 20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464" h="203892">
                <a:moveTo>
                  <a:pt x="0" y="0"/>
                </a:moveTo>
                <a:cubicBezTo>
                  <a:pt x="114300" y="5751"/>
                  <a:pt x="228600" y="11502"/>
                  <a:pt x="301924" y="43132"/>
                </a:cubicBezTo>
                <a:cubicBezTo>
                  <a:pt x="375248" y="74762"/>
                  <a:pt x="399690" y="165340"/>
                  <a:pt x="439947" y="189781"/>
                </a:cubicBezTo>
                <a:cubicBezTo>
                  <a:pt x="480204" y="214223"/>
                  <a:pt x="511834" y="202002"/>
                  <a:pt x="543464" y="189781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Vrije vorm 14"/>
          <p:cNvSpPr/>
          <p:nvPr/>
        </p:nvSpPr>
        <p:spPr>
          <a:xfrm>
            <a:off x="1949570" y="2794958"/>
            <a:ext cx="681487" cy="836763"/>
          </a:xfrm>
          <a:custGeom>
            <a:avLst/>
            <a:gdLst>
              <a:gd name="connsiteX0" fmla="*/ 0 w 681487"/>
              <a:gd name="connsiteY0" fmla="*/ 0 h 836763"/>
              <a:gd name="connsiteX1" fmla="*/ 138022 w 681487"/>
              <a:gd name="connsiteY1" fmla="*/ 284672 h 836763"/>
              <a:gd name="connsiteX2" fmla="*/ 94890 w 681487"/>
              <a:gd name="connsiteY2" fmla="*/ 552091 h 836763"/>
              <a:gd name="connsiteX3" fmla="*/ 224287 w 681487"/>
              <a:gd name="connsiteY3" fmla="*/ 681487 h 836763"/>
              <a:gd name="connsiteX4" fmla="*/ 681487 w 681487"/>
              <a:gd name="connsiteY4" fmla="*/ 836763 h 8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487" h="836763">
                <a:moveTo>
                  <a:pt x="0" y="0"/>
                </a:moveTo>
                <a:cubicBezTo>
                  <a:pt x="61103" y="96328"/>
                  <a:pt x="122207" y="192657"/>
                  <a:pt x="138022" y="284672"/>
                </a:cubicBezTo>
                <a:cubicBezTo>
                  <a:pt x="153837" y="376687"/>
                  <a:pt x="80513" y="485955"/>
                  <a:pt x="94890" y="552091"/>
                </a:cubicBezTo>
                <a:cubicBezTo>
                  <a:pt x="109268" y="618227"/>
                  <a:pt x="126521" y="634042"/>
                  <a:pt x="224287" y="681487"/>
                </a:cubicBezTo>
                <a:cubicBezTo>
                  <a:pt x="322053" y="728932"/>
                  <a:pt x="501770" y="782847"/>
                  <a:pt x="681487" y="836763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Vrije vorm 15"/>
          <p:cNvSpPr/>
          <p:nvPr/>
        </p:nvSpPr>
        <p:spPr>
          <a:xfrm>
            <a:off x="2035834" y="3416060"/>
            <a:ext cx="1104181" cy="167534"/>
          </a:xfrm>
          <a:custGeom>
            <a:avLst/>
            <a:gdLst>
              <a:gd name="connsiteX0" fmla="*/ 1104181 w 1104181"/>
              <a:gd name="connsiteY0" fmla="*/ 0 h 167534"/>
              <a:gd name="connsiteX1" fmla="*/ 629728 w 1104181"/>
              <a:gd name="connsiteY1" fmla="*/ 163902 h 167534"/>
              <a:gd name="connsiteX2" fmla="*/ 345057 w 1104181"/>
              <a:gd name="connsiteY2" fmla="*/ 112144 h 167534"/>
              <a:gd name="connsiteX3" fmla="*/ 0 w 1104181"/>
              <a:gd name="connsiteY3" fmla="*/ 94891 h 1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4181" h="167534">
                <a:moveTo>
                  <a:pt x="1104181" y="0"/>
                </a:moveTo>
                <a:cubicBezTo>
                  <a:pt x="930215" y="72605"/>
                  <a:pt x="756249" y="145211"/>
                  <a:pt x="629728" y="163902"/>
                </a:cubicBezTo>
                <a:cubicBezTo>
                  <a:pt x="503207" y="182593"/>
                  <a:pt x="450012" y="123646"/>
                  <a:pt x="345057" y="112144"/>
                </a:cubicBezTo>
                <a:cubicBezTo>
                  <a:pt x="240102" y="100642"/>
                  <a:pt x="120051" y="97766"/>
                  <a:pt x="0" y="94891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Vrije vorm 16"/>
          <p:cNvSpPr/>
          <p:nvPr/>
        </p:nvSpPr>
        <p:spPr>
          <a:xfrm>
            <a:off x="266540" y="4572000"/>
            <a:ext cx="113022" cy="310551"/>
          </a:xfrm>
          <a:custGeom>
            <a:avLst/>
            <a:gdLst>
              <a:gd name="connsiteX0" fmla="*/ 69890 w 113022"/>
              <a:gd name="connsiteY0" fmla="*/ 310551 h 310551"/>
              <a:gd name="connsiteX1" fmla="*/ 879 w 113022"/>
              <a:gd name="connsiteY1" fmla="*/ 138023 h 310551"/>
              <a:gd name="connsiteX2" fmla="*/ 113022 w 113022"/>
              <a:gd name="connsiteY2" fmla="*/ 0 h 31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022" h="310551">
                <a:moveTo>
                  <a:pt x="69890" y="310551"/>
                </a:moveTo>
                <a:cubicBezTo>
                  <a:pt x="31790" y="250166"/>
                  <a:pt x="-6310" y="189781"/>
                  <a:pt x="879" y="138023"/>
                </a:cubicBezTo>
                <a:cubicBezTo>
                  <a:pt x="8068" y="86265"/>
                  <a:pt x="60545" y="43132"/>
                  <a:pt x="113022" y="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Vrije vorm 17"/>
          <p:cNvSpPr/>
          <p:nvPr/>
        </p:nvSpPr>
        <p:spPr>
          <a:xfrm>
            <a:off x="862642" y="3726611"/>
            <a:ext cx="405441" cy="293298"/>
          </a:xfrm>
          <a:custGeom>
            <a:avLst/>
            <a:gdLst>
              <a:gd name="connsiteX0" fmla="*/ 0 w 405441"/>
              <a:gd name="connsiteY0" fmla="*/ 0 h 293298"/>
              <a:gd name="connsiteX1" fmla="*/ 250166 w 405441"/>
              <a:gd name="connsiteY1" fmla="*/ 172529 h 293298"/>
              <a:gd name="connsiteX2" fmla="*/ 405441 w 405441"/>
              <a:gd name="connsiteY2" fmla="*/ 293298 h 29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441" h="293298">
                <a:moveTo>
                  <a:pt x="0" y="0"/>
                </a:moveTo>
                <a:cubicBezTo>
                  <a:pt x="91296" y="61823"/>
                  <a:pt x="182593" y="123646"/>
                  <a:pt x="250166" y="172529"/>
                </a:cubicBezTo>
                <a:cubicBezTo>
                  <a:pt x="317739" y="221412"/>
                  <a:pt x="361590" y="257355"/>
                  <a:pt x="405441" y="293298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Vrije vorm 18"/>
          <p:cNvSpPr/>
          <p:nvPr/>
        </p:nvSpPr>
        <p:spPr>
          <a:xfrm>
            <a:off x="792900" y="3968151"/>
            <a:ext cx="475183" cy="526211"/>
          </a:xfrm>
          <a:custGeom>
            <a:avLst/>
            <a:gdLst>
              <a:gd name="connsiteX0" fmla="*/ 475183 w 475183"/>
              <a:gd name="connsiteY0" fmla="*/ 0 h 526211"/>
              <a:gd name="connsiteX1" fmla="*/ 242270 w 475183"/>
              <a:gd name="connsiteY1" fmla="*/ 120770 h 526211"/>
              <a:gd name="connsiteX2" fmla="*/ 730 w 475183"/>
              <a:gd name="connsiteY2" fmla="*/ 232913 h 526211"/>
              <a:gd name="connsiteX3" fmla="*/ 181885 w 475183"/>
              <a:gd name="connsiteY3" fmla="*/ 526211 h 52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183" h="526211">
                <a:moveTo>
                  <a:pt x="475183" y="0"/>
                </a:moveTo>
                <a:cubicBezTo>
                  <a:pt x="398264" y="40975"/>
                  <a:pt x="321345" y="81951"/>
                  <a:pt x="242270" y="120770"/>
                </a:cubicBezTo>
                <a:cubicBezTo>
                  <a:pt x="163195" y="159589"/>
                  <a:pt x="10794" y="165340"/>
                  <a:pt x="730" y="232913"/>
                </a:cubicBezTo>
                <a:cubicBezTo>
                  <a:pt x="-9334" y="300486"/>
                  <a:pt x="86275" y="413348"/>
                  <a:pt x="181885" y="526211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Vrije vorm 19"/>
          <p:cNvSpPr/>
          <p:nvPr/>
        </p:nvSpPr>
        <p:spPr>
          <a:xfrm>
            <a:off x="2824075" y="4942936"/>
            <a:ext cx="186544" cy="603849"/>
          </a:xfrm>
          <a:custGeom>
            <a:avLst/>
            <a:gdLst>
              <a:gd name="connsiteX0" fmla="*/ 22642 w 186544"/>
              <a:gd name="connsiteY0" fmla="*/ 603849 h 603849"/>
              <a:gd name="connsiteX1" fmla="*/ 14016 w 186544"/>
              <a:gd name="connsiteY1" fmla="*/ 345056 h 603849"/>
              <a:gd name="connsiteX2" fmla="*/ 186544 w 186544"/>
              <a:gd name="connsiteY2" fmla="*/ 0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544" h="603849">
                <a:moveTo>
                  <a:pt x="22642" y="603849"/>
                </a:moveTo>
                <a:cubicBezTo>
                  <a:pt x="4670" y="524773"/>
                  <a:pt x="-13301" y="445697"/>
                  <a:pt x="14016" y="345056"/>
                </a:cubicBezTo>
                <a:cubicBezTo>
                  <a:pt x="41333" y="244415"/>
                  <a:pt x="113938" y="122207"/>
                  <a:pt x="186544" y="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Vrije vorm 20"/>
          <p:cNvSpPr/>
          <p:nvPr/>
        </p:nvSpPr>
        <p:spPr>
          <a:xfrm>
            <a:off x="2286000" y="4003254"/>
            <a:ext cx="690113" cy="998816"/>
          </a:xfrm>
          <a:custGeom>
            <a:avLst/>
            <a:gdLst>
              <a:gd name="connsiteX0" fmla="*/ 569344 w 569344"/>
              <a:gd name="connsiteY0" fmla="*/ 871268 h 871268"/>
              <a:gd name="connsiteX1" fmla="*/ 345057 w 569344"/>
              <a:gd name="connsiteY1" fmla="*/ 526212 h 871268"/>
              <a:gd name="connsiteX2" fmla="*/ 336431 w 569344"/>
              <a:gd name="connsiteY2" fmla="*/ 138023 h 871268"/>
              <a:gd name="connsiteX3" fmla="*/ 0 w 569344"/>
              <a:gd name="connsiteY3" fmla="*/ 0 h 871268"/>
              <a:gd name="connsiteX0" fmla="*/ 569344 w 569344"/>
              <a:gd name="connsiteY0" fmla="*/ 871268 h 871268"/>
              <a:gd name="connsiteX1" fmla="*/ 345057 w 569344"/>
              <a:gd name="connsiteY1" fmla="*/ 526212 h 871268"/>
              <a:gd name="connsiteX2" fmla="*/ 137649 w 569344"/>
              <a:gd name="connsiteY2" fmla="*/ 167841 h 871268"/>
              <a:gd name="connsiteX3" fmla="*/ 0 w 569344"/>
              <a:gd name="connsiteY3" fmla="*/ 0 h 87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44" h="871268">
                <a:moveTo>
                  <a:pt x="569344" y="871268"/>
                </a:moveTo>
                <a:cubicBezTo>
                  <a:pt x="476610" y="759843"/>
                  <a:pt x="417006" y="643450"/>
                  <a:pt x="345057" y="526212"/>
                </a:cubicBezTo>
                <a:cubicBezTo>
                  <a:pt x="273108" y="408974"/>
                  <a:pt x="195158" y="255543"/>
                  <a:pt x="137649" y="167841"/>
                </a:cubicBezTo>
                <a:cubicBezTo>
                  <a:pt x="80139" y="80139"/>
                  <a:pt x="139460" y="25160"/>
                  <a:pt x="0" y="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Vrije vorm 21"/>
          <p:cNvSpPr/>
          <p:nvPr/>
        </p:nvSpPr>
        <p:spPr>
          <a:xfrm>
            <a:off x="1452113" y="4073437"/>
            <a:ext cx="1236453" cy="456680"/>
          </a:xfrm>
          <a:custGeom>
            <a:avLst/>
            <a:gdLst>
              <a:gd name="connsiteX0" fmla="*/ 1061049 w 1061049"/>
              <a:gd name="connsiteY0" fmla="*/ 396816 h 399416"/>
              <a:gd name="connsiteX1" fmla="*/ 664234 w 1061049"/>
              <a:gd name="connsiteY1" fmla="*/ 362310 h 399416"/>
              <a:gd name="connsiteX2" fmla="*/ 439947 w 1061049"/>
              <a:gd name="connsiteY2" fmla="*/ 138023 h 399416"/>
              <a:gd name="connsiteX3" fmla="*/ 155275 w 1061049"/>
              <a:gd name="connsiteY3" fmla="*/ 138023 h 399416"/>
              <a:gd name="connsiteX4" fmla="*/ 0 w 1061049"/>
              <a:gd name="connsiteY4" fmla="*/ 0 h 39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049" h="399416">
                <a:moveTo>
                  <a:pt x="1061049" y="396816"/>
                </a:moveTo>
                <a:cubicBezTo>
                  <a:pt x="914400" y="401129"/>
                  <a:pt x="767751" y="405442"/>
                  <a:pt x="664234" y="362310"/>
                </a:cubicBezTo>
                <a:cubicBezTo>
                  <a:pt x="560717" y="319178"/>
                  <a:pt x="524773" y="175404"/>
                  <a:pt x="439947" y="138023"/>
                </a:cubicBezTo>
                <a:cubicBezTo>
                  <a:pt x="355121" y="100642"/>
                  <a:pt x="228599" y="161027"/>
                  <a:pt x="155275" y="138023"/>
                </a:cubicBezTo>
                <a:cubicBezTo>
                  <a:pt x="81951" y="115019"/>
                  <a:pt x="40975" y="57509"/>
                  <a:pt x="0" y="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Vrije vorm 22"/>
          <p:cNvSpPr/>
          <p:nvPr/>
        </p:nvSpPr>
        <p:spPr>
          <a:xfrm>
            <a:off x="2587925" y="4641011"/>
            <a:ext cx="319177" cy="112144"/>
          </a:xfrm>
          <a:custGeom>
            <a:avLst/>
            <a:gdLst>
              <a:gd name="connsiteX0" fmla="*/ 0 w 319177"/>
              <a:gd name="connsiteY0" fmla="*/ 112144 h 112144"/>
              <a:gd name="connsiteX1" fmla="*/ 319177 w 319177"/>
              <a:gd name="connsiteY1" fmla="*/ 0 h 11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177" h="112144">
                <a:moveTo>
                  <a:pt x="0" y="112144"/>
                </a:moveTo>
                <a:lnTo>
                  <a:pt x="319177" y="0"/>
                </a:ln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Vrije vorm 23"/>
          <p:cNvSpPr/>
          <p:nvPr/>
        </p:nvSpPr>
        <p:spPr>
          <a:xfrm>
            <a:off x="3280833" y="2913324"/>
            <a:ext cx="778934" cy="143143"/>
          </a:xfrm>
          <a:custGeom>
            <a:avLst/>
            <a:gdLst>
              <a:gd name="connsiteX0" fmla="*/ 778934 w 778934"/>
              <a:gd name="connsiteY0" fmla="*/ 143143 h 143143"/>
              <a:gd name="connsiteX1" fmla="*/ 541867 w 778934"/>
              <a:gd name="connsiteY1" fmla="*/ 1326 h 143143"/>
              <a:gd name="connsiteX2" fmla="*/ 254000 w 778934"/>
              <a:gd name="connsiteY2" fmla="*/ 75409 h 143143"/>
              <a:gd name="connsiteX3" fmla="*/ 0 w 778934"/>
              <a:gd name="connsiteY3" fmla="*/ 130443 h 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934" h="143143">
                <a:moveTo>
                  <a:pt x="778934" y="143143"/>
                </a:moveTo>
                <a:cubicBezTo>
                  <a:pt x="704145" y="77879"/>
                  <a:pt x="629356" y="12615"/>
                  <a:pt x="541867" y="1326"/>
                </a:cubicBezTo>
                <a:cubicBezTo>
                  <a:pt x="454378" y="-9963"/>
                  <a:pt x="344311" y="53890"/>
                  <a:pt x="254000" y="75409"/>
                </a:cubicBezTo>
                <a:cubicBezTo>
                  <a:pt x="163689" y="96928"/>
                  <a:pt x="81844" y="113685"/>
                  <a:pt x="0" y="130443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Vrije vorm 24"/>
          <p:cNvSpPr/>
          <p:nvPr/>
        </p:nvSpPr>
        <p:spPr>
          <a:xfrm flipH="1">
            <a:off x="3786717" y="2697804"/>
            <a:ext cx="45719" cy="221079"/>
          </a:xfrm>
          <a:custGeom>
            <a:avLst/>
            <a:gdLst>
              <a:gd name="connsiteX0" fmla="*/ 41137 w 41137"/>
              <a:gd name="connsiteY0" fmla="*/ 0 h 107950"/>
              <a:gd name="connsiteX1" fmla="*/ 3037 w 41137"/>
              <a:gd name="connsiteY1" fmla="*/ 59267 h 107950"/>
              <a:gd name="connsiteX2" fmla="*/ 5153 w 41137"/>
              <a:gd name="connsiteY2" fmla="*/ 1079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37" h="107950">
                <a:moveTo>
                  <a:pt x="41137" y="0"/>
                </a:moveTo>
                <a:cubicBezTo>
                  <a:pt x="25085" y="20637"/>
                  <a:pt x="9034" y="41275"/>
                  <a:pt x="3037" y="59267"/>
                </a:cubicBezTo>
                <a:cubicBezTo>
                  <a:pt x="-2960" y="77259"/>
                  <a:pt x="1096" y="92604"/>
                  <a:pt x="5153" y="10795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Vrije vorm 25"/>
          <p:cNvSpPr/>
          <p:nvPr/>
        </p:nvSpPr>
        <p:spPr>
          <a:xfrm>
            <a:off x="2016868" y="2263302"/>
            <a:ext cx="285345" cy="531779"/>
          </a:xfrm>
          <a:custGeom>
            <a:avLst/>
            <a:gdLst>
              <a:gd name="connsiteX0" fmla="*/ 0 w 285345"/>
              <a:gd name="connsiteY0" fmla="*/ 531779 h 531779"/>
              <a:gd name="connsiteX1" fmla="*/ 285345 w 285345"/>
              <a:gd name="connsiteY1" fmla="*/ 0 h 53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345" h="531779">
                <a:moveTo>
                  <a:pt x="0" y="531779"/>
                </a:moveTo>
                <a:lnTo>
                  <a:pt x="285345" y="0"/>
                </a:ln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Vrije vorm 26"/>
          <p:cNvSpPr/>
          <p:nvPr/>
        </p:nvSpPr>
        <p:spPr>
          <a:xfrm>
            <a:off x="635540" y="3891064"/>
            <a:ext cx="304800" cy="175098"/>
          </a:xfrm>
          <a:custGeom>
            <a:avLst/>
            <a:gdLst>
              <a:gd name="connsiteX0" fmla="*/ 0 w 304800"/>
              <a:gd name="connsiteY0" fmla="*/ 0 h 175098"/>
              <a:gd name="connsiteX1" fmla="*/ 188069 w 304800"/>
              <a:gd name="connsiteY1" fmla="*/ 32425 h 175098"/>
              <a:gd name="connsiteX2" fmla="*/ 304800 w 304800"/>
              <a:gd name="connsiteY2" fmla="*/ 175098 h 17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175098">
                <a:moveTo>
                  <a:pt x="0" y="0"/>
                </a:moveTo>
                <a:cubicBezTo>
                  <a:pt x="68634" y="1621"/>
                  <a:pt x="137269" y="3242"/>
                  <a:pt x="188069" y="32425"/>
                </a:cubicBezTo>
                <a:cubicBezTo>
                  <a:pt x="238869" y="61608"/>
                  <a:pt x="271834" y="118353"/>
                  <a:pt x="304800" y="175098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Vrije vorm 27"/>
          <p:cNvSpPr/>
          <p:nvPr/>
        </p:nvSpPr>
        <p:spPr>
          <a:xfrm>
            <a:off x="2010383" y="2347609"/>
            <a:ext cx="921822" cy="675257"/>
          </a:xfrm>
          <a:custGeom>
            <a:avLst/>
            <a:gdLst>
              <a:gd name="connsiteX0" fmla="*/ 0 w 921822"/>
              <a:gd name="connsiteY0" fmla="*/ 447472 h 675257"/>
              <a:gd name="connsiteX1" fmla="*/ 32426 w 921822"/>
              <a:gd name="connsiteY1" fmla="*/ 531778 h 675257"/>
              <a:gd name="connsiteX2" fmla="*/ 149157 w 921822"/>
              <a:gd name="connsiteY2" fmla="*/ 557719 h 675257"/>
              <a:gd name="connsiteX3" fmla="*/ 311285 w 921822"/>
              <a:gd name="connsiteY3" fmla="*/ 583659 h 675257"/>
              <a:gd name="connsiteX4" fmla="*/ 440987 w 921822"/>
              <a:gd name="connsiteY4" fmla="*/ 674451 h 675257"/>
              <a:gd name="connsiteX5" fmla="*/ 590145 w 921822"/>
              <a:gd name="connsiteY5" fmla="*/ 525293 h 675257"/>
              <a:gd name="connsiteX6" fmla="*/ 719847 w 921822"/>
              <a:gd name="connsiteY6" fmla="*/ 382621 h 675257"/>
              <a:gd name="connsiteX7" fmla="*/ 856034 w 921822"/>
              <a:gd name="connsiteY7" fmla="*/ 337225 h 675257"/>
              <a:gd name="connsiteX8" fmla="*/ 920885 w 921822"/>
              <a:gd name="connsiteY8" fmla="*/ 175097 h 675257"/>
              <a:gd name="connsiteX9" fmla="*/ 888460 w 921822"/>
              <a:gd name="connsiteY9" fmla="*/ 0 h 67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1822" h="675257">
                <a:moveTo>
                  <a:pt x="0" y="447472"/>
                </a:moveTo>
                <a:cubicBezTo>
                  <a:pt x="3783" y="480438"/>
                  <a:pt x="7567" y="513404"/>
                  <a:pt x="32426" y="531778"/>
                </a:cubicBezTo>
                <a:cubicBezTo>
                  <a:pt x="57285" y="550152"/>
                  <a:pt x="102681" y="549072"/>
                  <a:pt x="149157" y="557719"/>
                </a:cubicBezTo>
                <a:cubicBezTo>
                  <a:pt x="195634" y="566366"/>
                  <a:pt x="262647" y="564204"/>
                  <a:pt x="311285" y="583659"/>
                </a:cubicBezTo>
                <a:cubicBezTo>
                  <a:pt x="359923" y="603114"/>
                  <a:pt x="394510" y="684179"/>
                  <a:pt x="440987" y="674451"/>
                </a:cubicBezTo>
                <a:cubicBezTo>
                  <a:pt x="487464" y="664723"/>
                  <a:pt x="543668" y="573931"/>
                  <a:pt x="590145" y="525293"/>
                </a:cubicBezTo>
                <a:cubicBezTo>
                  <a:pt x="636622" y="476655"/>
                  <a:pt x="675532" y="413966"/>
                  <a:pt x="719847" y="382621"/>
                </a:cubicBezTo>
                <a:cubicBezTo>
                  <a:pt x="764162" y="351276"/>
                  <a:pt x="822528" y="371812"/>
                  <a:pt x="856034" y="337225"/>
                </a:cubicBezTo>
                <a:cubicBezTo>
                  <a:pt x="889540" y="302638"/>
                  <a:pt x="915481" y="231301"/>
                  <a:pt x="920885" y="175097"/>
                </a:cubicBezTo>
                <a:cubicBezTo>
                  <a:pt x="926289" y="118893"/>
                  <a:pt x="907374" y="59446"/>
                  <a:pt x="888460" y="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Vrije vorm 28"/>
          <p:cNvSpPr/>
          <p:nvPr/>
        </p:nvSpPr>
        <p:spPr>
          <a:xfrm>
            <a:off x="453957" y="4234774"/>
            <a:ext cx="220494" cy="78201"/>
          </a:xfrm>
          <a:custGeom>
            <a:avLst/>
            <a:gdLst>
              <a:gd name="connsiteX0" fmla="*/ 0 w 220494"/>
              <a:gd name="connsiteY0" fmla="*/ 0 h 78201"/>
              <a:gd name="connsiteX1" fmla="*/ 123217 w 220494"/>
              <a:gd name="connsiteY1" fmla="*/ 71337 h 78201"/>
              <a:gd name="connsiteX2" fmla="*/ 220494 w 220494"/>
              <a:gd name="connsiteY2" fmla="*/ 71337 h 7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494" h="78201">
                <a:moveTo>
                  <a:pt x="0" y="0"/>
                </a:moveTo>
                <a:cubicBezTo>
                  <a:pt x="43234" y="29724"/>
                  <a:pt x="86468" y="59448"/>
                  <a:pt x="123217" y="71337"/>
                </a:cubicBezTo>
                <a:cubicBezTo>
                  <a:pt x="159966" y="83227"/>
                  <a:pt x="190230" y="77282"/>
                  <a:pt x="220494" y="71337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Vrije vorm 29"/>
          <p:cNvSpPr/>
          <p:nvPr/>
        </p:nvSpPr>
        <p:spPr>
          <a:xfrm rot="10569323">
            <a:off x="2894487" y="5204019"/>
            <a:ext cx="45719" cy="238152"/>
          </a:xfrm>
          <a:custGeom>
            <a:avLst/>
            <a:gdLst>
              <a:gd name="connsiteX0" fmla="*/ 22642 w 186544"/>
              <a:gd name="connsiteY0" fmla="*/ 603849 h 603849"/>
              <a:gd name="connsiteX1" fmla="*/ 14016 w 186544"/>
              <a:gd name="connsiteY1" fmla="*/ 345056 h 603849"/>
              <a:gd name="connsiteX2" fmla="*/ 186544 w 186544"/>
              <a:gd name="connsiteY2" fmla="*/ 0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544" h="603849">
                <a:moveTo>
                  <a:pt x="22642" y="603849"/>
                </a:moveTo>
                <a:cubicBezTo>
                  <a:pt x="4670" y="524773"/>
                  <a:pt x="-13301" y="445697"/>
                  <a:pt x="14016" y="345056"/>
                </a:cubicBezTo>
                <a:cubicBezTo>
                  <a:pt x="41333" y="244415"/>
                  <a:pt x="113938" y="122207"/>
                  <a:pt x="186544" y="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20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14062" y="181155"/>
            <a:ext cx="76386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solidFill>
                  <a:srgbClr val="193867"/>
                </a:solidFill>
              </a:rPr>
              <a:t>Operational use</a:t>
            </a:r>
            <a:endParaRPr lang="en-GB" sz="8800" b="1" dirty="0">
              <a:solidFill>
                <a:srgbClr val="193867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02613" y="1651286"/>
            <a:ext cx="3465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193867"/>
                </a:solidFill>
              </a:rPr>
              <a:t>In extreme events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185">
            <a:off x="529243" y="2740224"/>
            <a:ext cx="6372895" cy="3656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700">
            <a:off x="5595338" y="128991"/>
            <a:ext cx="5388892" cy="3656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848">
            <a:off x="7315457" y="2943771"/>
            <a:ext cx="4496349" cy="3656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99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14062" y="181155"/>
            <a:ext cx="76386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solidFill>
                  <a:srgbClr val="193867"/>
                </a:solidFill>
              </a:rPr>
              <a:t>Operational use</a:t>
            </a:r>
            <a:endParaRPr lang="en-GB" sz="8800" b="1" dirty="0">
              <a:solidFill>
                <a:srgbClr val="193867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02613" y="1651286"/>
            <a:ext cx="4675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3200">
                <a:solidFill>
                  <a:srgbClr val="193867"/>
                </a:solidFill>
              </a:defRPr>
            </a:lvl1pPr>
          </a:lstStyle>
          <a:p>
            <a:r>
              <a:rPr lang="en-GB" dirty="0"/>
              <a:t>Water level management</a:t>
            </a:r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9449">
            <a:off x="577472" y="2614227"/>
            <a:ext cx="5377558" cy="4033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96" y="2566955"/>
            <a:ext cx="5928696" cy="4033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5803">
            <a:off x="6533458" y="335407"/>
            <a:ext cx="4823014" cy="2842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652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14062" y="181155"/>
            <a:ext cx="76386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solidFill>
                  <a:srgbClr val="193867"/>
                </a:solidFill>
              </a:rPr>
              <a:t>Operational use</a:t>
            </a:r>
            <a:endParaRPr lang="en-GB" sz="8800" b="1" dirty="0">
              <a:solidFill>
                <a:srgbClr val="193867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02613" y="1651286"/>
            <a:ext cx="4855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3200">
                <a:solidFill>
                  <a:srgbClr val="193867"/>
                </a:solidFill>
              </a:defRPr>
            </a:lvl1pPr>
          </a:lstStyle>
          <a:p>
            <a:r>
              <a:rPr lang="en-GB" dirty="0"/>
              <a:t>Safe and efficient shipping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693">
            <a:off x="820803" y="2769943"/>
            <a:ext cx="3691739" cy="3563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131">
            <a:off x="6287054" y="145974"/>
            <a:ext cx="5161255" cy="3949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0339">
            <a:off x="5990727" y="3847307"/>
            <a:ext cx="5009676" cy="2808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177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14062" y="181155"/>
            <a:ext cx="76386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solidFill>
                  <a:srgbClr val="193867"/>
                </a:solidFill>
              </a:rPr>
              <a:t>Operational use</a:t>
            </a:r>
            <a:endParaRPr lang="en-GB" sz="8800" b="1" dirty="0">
              <a:solidFill>
                <a:srgbClr val="193867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02613" y="1651286"/>
            <a:ext cx="1992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3200">
                <a:solidFill>
                  <a:srgbClr val="193867"/>
                </a:solidFill>
              </a:defRPr>
            </a:lvl1pPr>
          </a:lstStyle>
          <a:p>
            <a:r>
              <a:rPr lang="en-GB" dirty="0"/>
              <a:t>Incidents</a:t>
            </a:r>
          </a:p>
        </p:txBody>
      </p:sp>
      <p:pic>
        <p:nvPicPr>
          <p:cNvPr id="19" name="Afbeelding 18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6"/>
          <a:stretch/>
        </p:blipFill>
        <p:spPr>
          <a:xfrm rot="224020">
            <a:off x="-130959" y="2561350"/>
            <a:ext cx="5865542" cy="3005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0284">
            <a:off x="5715827" y="456702"/>
            <a:ext cx="6113906" cy="4080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409">
            <a:off x="8462898" y="3865298"/>
            <a:ext cx="3840753" cy="249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1945">
            <a:off x="96434" y="4813985"/>
            <a:ext cx="3493284" cy="2247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63" r="14188"/>
          <a:stretch/>
        </p:blipFill>
        <p:spPr>
          <a:xfrm>
            <a:off x="4724022" y="4064160"/>
            <a:ext cx="3328670" cy="252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469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</TotalTime>
  <Words>102</Words>
  <Application>Microsoft Office PowerPoint</Application>
  <PresentationFormat>Breedbeeld</PresentationFormat>
  <Paragraphs>62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Rijkswaterstaat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Philippart, Marc (WVL)</dc:creator>
  <cp:lastModifiedBy>Philippart, Marc (WVL)</cp:lastModifiedBy>
  <cp:revision>101</cp:revision>
  <dcterms:created xsi:type="dcterms:W3CDTF">2020-07-02T11:30:36Z</dcterms:created>
  <dcterms:modified xsi:type="dcterms:W3CDTF">2021-12-09T08:11:02Z</dcterms:modified>
</cp:coreProperties>
</file>