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5E39D-B5E3-4C28-8C95-CFB9610F9AAE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C0FC7-C3A0-49A4-BFB1-9F55215064D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409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165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883" indent="-291494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5974" indent="-233195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2364" indent="-233195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8754" indent="-233195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514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153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792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431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F77D20E-4F39-4451-87EA-5C16D4A9EAD9}" type="slidenum">
              <a:rPr lang="da-DK" altLang="da-DK" smtClean="0"/>
              <a:pPr eaLnBrk="1" hangingPunct="1">
                <a:defRPr/>
              </a:pPr>
              <a:t>2</a:t>
            </a:fld>
            <a:endParaRPr lang="da-DK" altLang="da-DK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1658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883" indent="-291494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5974" indent="-233195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2364" indent="-233195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8754" indent="-233195" defTabSz="91658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514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153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792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4313" indent="-233195" defTabSz="9165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F77D20E-4F39-4451-87EA-5C16D4A9EAD9}" type="slidenum">
              <a:rPr lang="da-DK" altLang="da-DK" smtClean="0"/>
              <a:pPr eaLnBrk="1" hangingPunct="1">
                <a:defRPr/>
              </a:pPr>
              <a:t>3</a:t>
            </a:fld>
            <a:endParaRPr lang="da-DK" altLang="da-DK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00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5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601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47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483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159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12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063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57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269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04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0A294-E79A-42AC-865B-0535E8D9F627}" type="datetimeFigureOut">
              <a:rPr lang="da-DK" smtClean="0"/>
              <a:t>15-11-2017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94A61-7E2D-4198-AA40-781994549D1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73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da-DK" dirty="0" smtClean="0"/>
              <a:t>Sea </a:t>
            </a:r>
            <a:r>
              <a:rPr lang="da-DK" dirty="0" err="1" smtClean="0"/>
              <a:t>level</a:t>
            </a:r>
            <a:r>
              <a:rPr lang="da-DK" dirty="0" smtClean="0"/>
              <a:t> observation </a:t>
            </a:r>
            <a:r>
              <a:rPr lang="da-DK" dirty="0" err="1" smtClean="0"/>
              <a:t>exchange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312368"/>
          </a:xfrm>
        </p:spPr>
        <p:txBody>
          <a:bodyPr>
            <a:normAutofit lnSpcReduction="10000"/>
          </a:bodyPr>
          <a:lstStyle/>
          <a:p>
            <a:pPr algn="l"/>
            <a:r>
              <a:rPr lang="da-DK" dirty="0" smtClean="0">
                <a:solidFill>
                  <a:schemeClr val="tx1"/>
                </a:solidFill>
              </a:rPr>
              <a:t>Managed at DMI </a:t>
            </a:r>
            <a:r>
              <a:rPr lang="da-DK" dirty="0" err="1" smtClean="0">
                <a:solidFill>
                  <a:schemeClr val="tx1"/>
                </a:solidFill>
              </a:rPr>
              <a:t>thru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da-DK" dirty="0" smtClean="0">
                <a:solidFill>
                  <a:schemeClr val="tx1"/>
                </a:solidFill>
              </a:rPr>
              <a:t>ftp </a:t>
            </a:r>
            <a:r>
              <a:rPr lang="da-DK" dirty="0" err="1" smtClean="0">
                <a:solidFill>
                  <a:schemeClr val="tx1"/>
                </a:solidFill>
              </a:rPr>
              <a:t>boxes</a:t>
            </a:r>
            <a:endParaRPr lang="da-DK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da-DK" dirty="0" smtClean="0">
                <a:solidFill>
                  <a:schemeClr val="tx1"/>
                </a:solidFill>
              </a:rPr>
              <a:t>GTS/BUFR (UK data)</a:t>
            </a:r>
          </a:p>
          <a:p>
            <a:pPr marL="457200" indent="-457200" algn="l">
              <a:buFontTx/>
              <a:buChar char="-"/>
            </a:pPr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da-DK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MySQL</a:t>
            </a:r>
            <a:r>
              <a:rPr lang="da-DK" dirty="0" smtClean="0">
                <a:solidFill>
                  <a:schemeClr val="tx1"/>
                </a:solidFill>
                <a:sym typeface="Wingdings" panose="05000000000000000000" pitchFamily="2" charset="2"/>
              </a:rPr>
              <a:t> data base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9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8100" cap="flat" cmpd="sng">
                <a:solidFill>
                  <a:srgbClr val="FF33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rtlCol="0">
            <a:normAutofit/>
          </a:bodyPr>
          <a:lstStyle/>
          <a:p>
            <a:pPr defTabSz="762000" eaLnBrk="1" fontAlgn="auto" hangingPunct="1">
              <a:spcAft>
                <a:spcPts val="0"/>
              </a:spcAft>
              <a:defRPr/>
            </a:pPr>
            <a:r>
              <a:rPr lang="en-GB" altLang="da-DK" sz="2800" dirty="0" smtClean="0">
                <a:latin typeface="+mn-lt"/>
              </a:rPr>
              <a:t>Sea level observation exchange</a:t>
            </a:r>
            <a:br>
              <a:rPr lang="en-GB" altLang="da-DK" sz="2800" dirty="0" smtClean="0">
                <a:latin typeface="+mn-lt"/>
              </a:rPr>
            </a:br>
            <a:r>
              <a:rPr lang="en-GB" altLang="da-DK" sz="2800" dirty="0" smtClean="0">
                <a:latin typeface="+mn-lt"/>
              </a:rPr>
              <a:t>2x nine countries</a:t>
            </a:r>
            <a:endParaRPr lang="en-GB" altLang="da-DK" sz="2800" i="1" dirty="0" smtClean="0">
              <a:latin typeface="+mn-lt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572000" y="1341438"/>
            <a:ext cx="20875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800">
                <a:latin typeface="Arial Black" pitchFamily="34" charset="0"/>
              </a:rPr>
              <a:t>boos.org</a:t>
            </a:r>
            <a:endParaRPr lang="en-GB" altLang="da-DK" sz="1800" i="1">
              <a:latin typeface="Arial Black" pitchFamily="34" charset="0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-36513" y="1846263"/>
            <a:ext cx="2232026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da-DK" sz="1800">
                <a:latin typeface="Arial Black" pitchFamily="34" charset="0"/>
              </a:rPr>
              <a:t>noos.bsh.de</a:t>
            </a:r>
            <a:endParaRPr lang="en-GB" altLang="da-DK" sz="1800" i="1">
              <a:latin typeface="Arial Black" pitchFamily="34" charset="0"/>
            </a:endParaRPr>
          </a:p>
        </p:txBody>
      </p:sp>
      <p:pic>
        <p:nvPicPr>
          <p:cNvPr id="17413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349500"/>
            <a:ext cx="4437063" cy="4392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Bille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773238"/>
            <a:ext cx="4392612" cy="496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4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8100" cap="flat" cmpd="sng">
                <a:solidFill>
                  <a:srgbClr val="FF33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rtlCol="0">
            <a:normAutofit/>
          </a:bodyPr>
          <a:lstStyle/>
          <a:p>
            <a:pPr defTabSz="762000" eaLnBrk="1" fontAlgn="auto" hangingPunct="1">
              <a:spcAft>
                <a:spcPts val="0"/>
              </a:spcAft>
              <a:defRPr/>
            </a:pPr>
            <a:r>
              <a:rPr lang="en-GB" altLang="da-DK" sz="2800" dirty="0" smtClean="0">
                <a:latin typeface="+mn-lt"/>
              </a:rPr>
              <a:t>Sea level observation exchange</a:t>
            </a:r>
            <a:endParaRPr lang="en-GB" altLang="da-DK" sz="2800" i="1" dirty="0" smtClean="0">
              <a:latin typeface="+mn-lt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234405"/>
            <a:ext cx="4762500" cy="47148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227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920880" cy="3816424"/>
          </a:xfrm>
        </p:spPr>
        <p:txBody>
          <a:bodyPr>
            <a:normAutofit fontScale="4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6000" dirty="0" smtClean="0">
                <a:solidFill>
                  <a:schemeClr val="tx1"/>
                </a:solidFill>
              </a:rPr>
              <a:t>British data</a:t>
            </a:r>
          </a:p>
          <a:p>
            <a:pPr marL="0" lvl="1" algn="l"/>
            <a:r>
              <a:rPr lang="da-DK" dirty="0" smtClean="0">
                <a:solidFill>
                  <a:schemeClr val="tx1"/>
                </a:solidFill>
              </a:rPr>
              <a:t>	</a:t>
            </a:r>
            <a:r>
              <a:rPr lang="da-DK" sz="5100" dirty="0" err="1">
                <a:solidFill>
                  <a:schemeClr val="tx1"/>
                </a:solidFill>
              </a:rPr>
              <a:t>D</a:t>
            </a:r>
            <a:r>
              <a:rPr lang="da-DK" sz="5100" dirty="0" err="1" smtClean="0">
                <a:solidFill>
                  <a:schemeClr val="tx1"/>
                </a:solidFill>
              </a:rPr>
              <a:t>ecoding</a:t>
            </a:r>
            <a:r>
              <a:rPr lang="da-DK" sz="5100" dirty="0" smtClean="0">
                <a:solidFill>
                  <a:schemeClr val="tx1"/>
                </a:solidFill>
              </a:rPr>
              <a:t> problem at DMI.</a:t>
            </a:r>
          </a:p>
          <a:p>
            <a:pPr marL="0" lvl="1" algn="l"/>
            <a:r>
              <a:rPr lang="da-DK" sz="5100" dirty="0">
                <a:solidFill>
                  <a:schemeClr val="tx1"/>
                </a:solidFill>
              </a:rPr>
              <a:t>	</a:t>
            </a:r>
            <a:r>
              <a:rPr lang="da-DK" sz="5100" dirty="0" err="1" smtClean="0">
                <a:solidFill>
                  <a:schemeClr val="tx1"/>
                </a:solidFill>
              </a:rPr>
              <a:t>Solved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after</a:t>
            </a:r>
            <a:r>
              <a:rPr lang="da-DK" sz="5100" dirty="0" smtClean="0">
                <a:solidFill>
                  <a:schemeClr val="tx1"/>
                </a:solidFill>
              </a:rPr>
              <a:t> last </a:t>
            </a:r>
            <a:r>
              <a:rPr lang="da-DK" sz="5100" dirty="0" err="1" smtClean="0">
                <a:solidFill>
                  <a:schemeClr val="tx1"/>
                </a:solidFill>
              </a:rPr>
              <a:t>year’s</a:t>
            </a:r>
            <a:r>
              <a:rPr lang="da-DK" sz="5100" dirty="0" smtClean="0">
                <a:solidFill>
                  <a:schemeClr val="tx1"/>
                </a:solidFill>
              </a:rPr>
              <a:t> meeting, but </a:t>
            </a:r>
            <a:r>
              <a:rPr lang="da-DK" sz="5100" dirty="0" err="1" smtClean="0">
                <a:solidFill>
                  <a:schemeClr val="tx1"/>
                </a:solidFill>
              </a:rPr>
              <a:t>broken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again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smtClean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da-DK" sz="5100" dirty="0" smtClean="0">
              <a:solidFill>
                <a:schemeClr val="tx1"/>
              </a:solidFill>
            </a:endParaRPr>
          </a:p>
          <a:p>
            <a:pPr marL="0" lvl="1" algn="l"/>
            <a:r>
              <a:rPr lang="da-DK" sz="5100" dirty="0">
                <a:solidFill>
                  <a:schemeClr val="tx1"/>
                </a:solidFill>
              </a:rPr>
              <a:t>	</a:t>
            </a:r>
            <a:r>
              <a:rPr lang="da-DK" sz="5100" dirty="0" err="1">
                <a:solidFill>
                  <a:schemeClr val="tx1"/>
                </a:solidFill>
              </a:rPr>
              <a:t>H</a:t>
            </a:r>
            <a:r>
              <a:rPr lang="da-DK" sz="5100" dirty="0" err="1" smtClean="0">
                <a:solidFill>
                  <a:schemeClr val="tx1"/>
                </a:solidFill>
              </a:rPr>
              <a:t>opefully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solved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permanently</a:t>
            </a:r>
            <a:r>
              <a:rPr lang="da-DK" sz="5100" dirty="0" smtClean="0">
                <a:solidFill>
                  <a:schemeClr val="tx1"/>
                </a:solidFill>
              </a:rPr>
              <a:t> primo 2018</a:t>
            </a:r>
            <a:endParaRPr lang="da-DK" sz="5100" dirty="0" smtClean="0">
              <a:solidFill>
                <a:schemeClr val="tx1"/>
              </a:solidFill>
            </a:endParaRP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da-DK" sz="6000" dirty="0" smtClean="0">
                <a:solidFill>
                  <a:schemeClr val="tx1"/>
                </a:solidFill>
              </a:rPr>
              <a:t>Irish data</a:t>
            </a:r>
          </a:p>
          <a:p>
            <a:pPr marL="457200" lvl="2" algn="l"/>
            <a:r>
              <a:rPr lang="da-DK" sz="5400" dirty="0">
                <a:solidFill>
                  <a:schemeClr val="tx1"/>
                </a:solidFill>
              </a:rPr>
              <a:t>	</a:t>
            </a:r>
            <a:r>
              <a:rPr lang="da-DK" sz="5100" dirty="0" smtClean="0">
                <a:solidFill>
                  <a:schemeClr val="tx1"/>
                </a:solidFill>
              </a:rPr>
              <a:t>~ 1 </a:t>
            </a:r>
            <a:r>
              <a:rPr lang="da-DK" sz="5100" dirty="0" err="1" smtClean="0">
                <a:solidFill>
                  <a:schemeClr val="tx1"/>
                </a:solidFill>
              </a:rPr>
              <a:t>month</a:t>
            </a:r>
            <a:r>
              <a:rPr lang="da-DK" sz="5100" dirty="0" smtClean="0">
                <a:solidFill>
                  <a:schemeClr val="tx1"/>
                </a:solidFill>
              </a:rPr>
              <a:t> of downtime – ftp </a:t>
            </a:r>
            <a:r>
              <a:rPr lang="da-DK" sz="5100" dirty="0" err="1" smtClean="0">
                <a:solidFill>
                  <a:schemeClr val="tx1"/>
                </a:solidFill>
              </a:rPr>
              <a:t>directory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change</a:t>
            </a:r>
            <a:endParaRPr lang="da-DK" sz="5100" dirty="0" smtClean="0">
              <a:solidFill>
                <a:schemeClr val="tx1"/>
              </a:solidFill>
            </a:endParaRP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da-DK" sz="6000" dirty="0" smtClean="0">
                <a:solidFill>
                  <a:schemeClr val="tx1"/>
                </a:solidFill>
              </a:rPr>
              <a:t>French data</a:t>
            </a:r>
          </a:p>
          <a:p>
            <a:pPr marL="457200" lvl="2" algn="l"/>
            <a:r>
              <a:rPr lang="da-DK" sz="5400" dirty="0" smtClean="0">
                <a:solidFill>
                  <a:schemeClr val="tx1"/>
                </a:solidFill>
              </a:rPr>
              <a:t>	</a:t>
            </a:r>
            <a:r>
              <a:rPr lang="da-DK" sz="5100" dirty="0" err="1" smtClean="0">
                <a:solidFill>
                  <a:schemeClr val="tx1"/>
                </a:solidFill>
              </a:rPr>
              <a:t>no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contact</a:t>
            </a:r>
            <a:r>
              <a:rPr lang="da-DK" sz="5100" dirty="0" smtClean="0">
                <a:solidFill>
                  <a:schemeClr val="tx1"/>
                </a:solidFill>
              </a:rPr>
              <a:t> made </a:t>
            </a:r>
            <a:r>
              <a:rPr lang="da-DK" sz="5100" dirty="0" err="1" smtClean="0">
                <a:solidFill>
                  <a:schemeClr val="tx1"/>
                </a:solidFill>
              </a:rPr>
              <a:t>yet</a:t>
            </a:r>
            <a:endParaRPr lang="da-DK" sz="5100" dirty="0">
              <a:solidFill>
                <a:schemeClr val="tx1"/>
              </a:solidFill>
            </a:endParaRPr>
          </a:p>
          <a:p>
            <a:pPr marL="457200" lvl="2" algn="l"/>
            <a:endParaRPr lang="da-DK" sz="5100" dirty="0" smtClean="0">
              <a:solidFill>
                <a:schemeClr val="tx1"/>
              </a:solidFill>
            </a:endParaRPr>
          </a:p>
          <a:p>
            <a:pPr marL="457200" lvl="2" algn="l"/>
            <a:r>
              <a:rPr lang="da-DK" sz="8000" dirty="0" err="1" smtClean="0">
                <a:solidFill>
                  <a:schemeClr val="tx1"/>
                </a:solidFill>
              </a:rPr>
              <a:t>Weekly</a:t>
            </a:r>
            <a:r>
              <a:rPr lang="da-DK" sz="8000" dirty="0" smtClean="0">
                <a:solidFill>
                  <a:schemeClr val="tx1"/>
                </a:solidFill>
              </a:rPr>
              <a:t> </a:t>
            </a:r>
            <a:r>
              <a:rPr lang="da-DK" sz="8000" dirty="0" err="1" smtClean="0">
                <a:solidFill>
                  <a:schemeClr val="tx1"/>
                </a:solidFill>
              </a:rPr>
              <a:t>monitoring</a:t>
            </a:r>
            <a:r>
              <a:rPr lang="da-DK" sz="8000" dirty="0" smtClean="0">
                <a:solidFill>
                  <a:schemeClr val="tx1"/>
                </a:solidFill>
              </a:rPr>
              <a:t> set up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da-DK" dirty="0" err="1" smtClean="0"/>
              <a:t>Issues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3612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da-DK" dirty="0" smtClean="0"/>
              <a:t>Sea </a:t>
            </a:r>
            <a:r>
              <a:rPr lang="da-DK" dirty="0" err="1" smtClean="0"/>
              <a:t>level</a:t>
            </a:r>
            <a:r>
              <a:rPr lang="da-DK" dirty="0" smtClean="0"/>
              <a:t> </a:t>
            </a:r>
            <a:r>
              <a:rPr lang="da-DK" dirty="0" err="1" smtClean="0"/>
              <a:t>forecast</a:t>
            </a:r>
            <a:r>
              <a:rPr lang="da-DK" dirty="0" smtClean="0"/>
              <a:t> </a:t>
            </a:r>
            <a:r>
              <a:rPr lang="da-DK" dirty="0" err="1" smtClean="0"/>
              <a:t>exchange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312368"/>
          </a:xfrm>
        </p:spPr>
        <p:txBody>
          <a:bodyPr>
            <a:normAutofit/>
          </a:bodyPr>
          <a:lstStyle/>
          <a:p>
            <a:pPr algn="l"/>
            <a:r>
              <a:rPr lang="da-DK" dirty="0" smtClean="0">
                <a:solidFill>
                  <a:schemeClr val="tx1"/>
                </a:solidFill>
              </a:rPr>
              <a:t>Managed </a:t>
            </a:r>
            <a:r>
              <a:rPr lang="da-DK" dirty="0" err="1" smtClean="0">
                <a:solidFill>
                  <a:schemeClr val="tx1"/>
                </a:solidFill>
              </a:rPr>
              <a:t>thru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da-DK" dirty="0" smtClean="0">
                <a:solidFill>
                  <a:schemeClr val="tx1"/>
                </a:solidFill>
              </a:rPr>
              <a:t>ftp </a:t>
            </a:r>
            <a:r>
              <a:rPr lang="da-DK" dirty="0" err="1" smtClean="0">
                <a:solidFill>
                  <a:schemeClr val="tx1"/>
                </a:solidFill>
              </a:rPr>
              <a:t>boxes</a:t>
            </a:r>
            <a:endParaRPr lang="da-DK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da-DK" dirty="0" err="1" smtClean="0">
                <a:solidFill>
                  <a:schemeClr val="tx1"/>
                </a:solidFill>
              </a:rPr>
              <a:t>matroos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920880" cy="3816424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6000" dirty="0" err="1" smtClean="0">
                <a:solidFill>
                  <a:schemeClr val="tx1"/>
                </a:solidFill>
              </a:rPr>
              <a:t>Norwegian</a:t>
            </a:r>
            <a:r>
              <a:rPr lang="da-DK" sz="6000" dirty="0" smtClean="0">
                <a:solidFill>
                  <a:schemeClr val="tx1"/>
                </a:solidFill>
              </a:rPr>
              <a:t> data</a:t>
            </a:r>
          </a:p>
          <a:p>
            <a:pPr marL="0" lvl="1" algn="l"/>
            <a:r>
              <a:rPr lang="da-DK" dirty="0" smtClean="0">
                <a:solidFill>
                  <a:schemeClr val="tx1"/>
                </a:solidFill>
              </a:rPr>
              <a:t>	</a:t>
            </a:r>
            <a:r>
              <a:rPr lang="da-DK" sz="5100" dirty="0">
                <a:solidFill>
                  <a:schemeClr val="tx1"/>
                </a:solidFill>
              </a:rPr>
              <a:t>S</a:t>
            </a:r>
            <a:r>
              <a:rPr lang="da-DK" sz="5100" dirty="0" smtClean="0">
                <a:solidFill>
                  <a:schemeClr val="tx1"/>
                </a:solidFill>
              </a:rPr>
              <a:t>ea </a:t>
            </a:r>
            <a:r>
              <a:rPr lang="da-DK" sz="5100" dirty="0" err="1" smtClean="0">
                <a:solidFill>
                  <a:schemeClr val="tx1"/>
                </a:solidFill>
              </a:rPr>
              <a:t>level</a:t>
            </a:r>
            <a:r>
              <a:rPr lang="da-DK" sz="5100" dirty="0" smtClean="0">
                <a:solidFill>
                  <a:schemeClr val="tx1"/>
                </a:solidFill>
              </a:rPr>
              <a:t> </a:t>
            </a:r>
            <a:r>
              <a:rPr lang="da-DK" sz="5100" dirty="0" err="1" smtClean="0">
                <a:solidFill>
                  <a:schemeClr val="tx1"/>
                </a:solidFill>
              </a:rPr>
              <a:t>forecast</a:t>
            </a:r>
            <a:r>
              <a:rPr lang="da-DK" sz="5100" dirty="0" smtClean="0">
                <a:solidFill>
                  <a:schemeClr val="tx1"/>
                </a:solidFill>
              </a:rPr>
              <a:t> missing </a:t>
            </a:r>
            <a:r>
              <a:rPr lang="da-DK" sz="5100" dirty="0" err="1" smtClean="0">
                <a:solidFill>
                  <a:schemeClr val="tx1"/>
                </a:solidFill>
              </a:rPr>
              <a:t>thru</a:t>
            </a:r>
            <a:r>
              <a:rPr lang="da-DK" sz="5100" dirty="0" smtClean="0">
                <a:solidFill>
                  <a:schemeClr val="tx1"/>
                </a:solidFill>
              </a:rPr>
              <a:t> 2017. 	</a:t>
            </a:r>
            <a:r>
              <a:rPr lang="da-DK" sz="5100" dirty="0" err="1" smtClean="0">
                <a:solidFill>
                  <a:schemeClr val="tx1"/>
                </a:solidFill>
              </a:rPr>
              <a:t>Solved</a:t>
            </a:r>
            <a:r>
              <a:rPr lang="da-DK" sz="5100" dirty="0" smtClean="0">
                <a:solidFill>
                  <a:schemeClr val="tx1"/>
                </a:solidFill>
              </a:rPr>
              <a:t>.</a:t>
            </a: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da-DK" sz="6000" dirty="0" smtClean="0">
                <a:solidFill>
                  <a:schemeClr val="tx1"/>
                </a:solidFill>
              </a:rPr>
              <a:t>Dutch</a:t>
            </a:r>
            <a:r>
              <a:rPr lang="da-DK" sz="6000" dirty="0" smtClean="0">
                <a:solidFill>
                  <a:schemeClr val="tx1"/>
                </a:solidFill>
              </a:rPr>
              <a:t> data</a:t>
            </a:r>
          </a:p>
          <a:p>
            <a:pPr marL="457200" lvl="2" algn="l"/>
            <a:r>
              <a:rPr lang="da-DK" sz="5400" dirty="0" smtClean="0">
                <a:solidFill>
                  <a:schemeClr val="tx1"/>
                </a:solidFill>
              </a:rPr>
              <a:t>	New DSCM data source to </a:t>
            </a:r>
            <a:r>
              <a:rPr lang="da-DK" sz="5400" dirty="0" err="1" smtClean="0">
                <a:solidFill>
                  <a:schemeClr val="tx1"/>
                </a:solidFill>
              </a:rPr>
              <a:t>be</a:t>
            </a:r>
            <a:r>
              <a:rPr lang="da-DK" sz="5400" dirty="0" smtClean="0">
                <a:solidFill>
                  <a:schemeClr val="tx1"/>
                </a:solidFill>
              </a:rPr>
              <a:t> </a:t>
            </a:r>
            <a:r>
              <a:rPr lang="da-DK" sz="5400" dirty="0" err="1" smtClean="0">
                <a:solidFill>
                  <a:schemeClr val="tx1"/>
                </a:solidFill>
              </a:rPr>
              <a:t>implemented</a:t>
            </a:r>
            <a:endParaRPr lang="da-DK" sz="5100" dirty="0" smtClean="0">
              <a:solidFill>
                <a:schemeClr val="tx1"/>
              </a:solidFill>
            </a:endParaRPr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da-DK" sz="6000" dirty="0" err="1" smtClean="0">
                <a:solidFill>
                  <a:schemeClr val="tx1"/>
                </a:solidFill>
              </a:rPr>
              <a:t>Matroos</a:t>
            </a:r>
            <a:endParaRPr lang="da-DK" sz="6000" dirty="0" smtClean="0">
              <a:solidFill>
                <a:schemeClr val="tx1"/>
              </a:solidFill>
            </a:endParaRPr>
          </a:p>
          <a:p>
            <a:pPr marL="457200" lvl="2" algn="l"/>
            <a:r>
              <a:rPr lang="da-DK" sz="5400" dirty="0" smtClean="0">
                <a:solidFill>
                  <a:schemeClr val="tx1"/>
                </a:solidFill>
              </a:rPr>
              <a:t>	Single point </a:t>
            </a:r>
            <a:r>
              <a:rPr lang="da-DK" sz="5400" dirty="0" err="1" smtClean="0">
                <a:solidFill>
                  <a:schemeClr val="tx1"/>
                </a:solidFill>
              </a:rPr>
              <a:t>retrieval</a:t>
            </a:r>
            <a:endParaRPr lang="da-DK" sz="5400" dirty="0" smtClean="0">
              <a:solidFill>
                <a:schemeClr val="tx1"/>
              </a:solidFill>
            </a:endParaRPr>
          </a:p>
          <a:p>
            <a:pPr marL="457200" lvl="2" algn="l"/>
            <a:endParaRPr lang="da-DK" sz="5100" dirty="0" smtClean="0">
              <a:solidFill>
                <a:schemeClr val="tx1"/>
              </a:solidFill>
            </a:endParaRPr>
          </a:p>
          <a:p>
            <a:pPr marL="457200" lvl="2" algn="l"/>
            <a:endParaRPr lang="da-DK" sz="5100" dirty="0" smtClean="0">
              <a:solidFill>
                <a:schemeClr val="tx1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da-DK" dirty="0" err="1" smtClean="0"/>
              <a:t>Issues</a:t>
            </a:r>
            <a:r>
              <a:rPr lang="da-DK" dirty="0" smtClean="0"/>
              <a:t> / </a:t>
            </a:r>
            <a:r>
              <a:rPr lang="da-DK" dirty="0" err="1" smtClean="0"/>
              <a:t>todo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5926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920880" cy="3240360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chemeClr val="tx1"/>
                </a:solidFill>
              </a:rPr>
              <a:t>The </a:t>
            </a:r>
            <a:r>
              <a:rPr lang="da-DK" sz="3600" dirty="0" err="1" smtClean="0">
                <a:solidFill>
                  <a:schemeClr val="tx1"/>
                </a:solidFill>
              </a:rPr>
              <a:t>matroos</a:t>
            </a:r>
            <a:r>
              <a:rPr lang="da-DK" sz="3600" dirty="0" smtClean="0">
                <a:solidFill>
                  <a:schemeClr val="tx1"/>
                </a:solidFill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</a:rPr>
              <a:t>forecast</a:t>
            </a:r>
            <a:r>
              <a:rPr lang="da-DK" sz="3600" dirty="0" smtClean="0">
                <a:solidFill>
                  <a:schemeClr val="tx1"/>
                </a:solidFill>
              </a:rPr>
              <a:t> page is more </a:t>
            </a:r>
            <a:r>
              <a:rPr lang="da-DK" sz="3600" dirty="0" err="1" smtClean="0">
                <a:solidFill>
                  <a:schemeClr val="tx1"/>
                </a:solidFill>
              </a:rPr>
              <a:t>complete</a:t>
            </a:r>
            <a:r>
              <a:rPr lang="da-DK" sz="3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da-DK" sz="3600" dirty="0" err="1" smtClean="0">
                <a:solidFill>
                  <a:schemeClr val="tx1"/>
                </a:solidFill>
              </a:rPr>
              <a:t>We</a:t>
            </a:r>
            <a:r>
              <a:rPr lang="da-DK" sz="3600" dirty="0" smtClean="0">
                <a:solidFill>
                  <a:schemeClr val="tx1"/>
                </a:solidFill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</a:rPr>
              <a:t>need</a:t>
            </a:r>
            <a:r>
              <a:rPr lang="da-DK" sz="3600" dirty="0" smtClean="0">
                <a:solidFill>
                  <a:schemeClr val="tx1"/>
                </a:solidFill>
              </a:rPr>
              <a:t> to </a:t>
            </a:r>
            <a:r>
              <a:rPr lang="da-DK" sz="3600" dirty="0" err="1" smtClean="0">
                <a:solidFill>
                  <a:schemeClr val="tx1"/>
                </a:solidFill>
              </a:rPr>
              <a:t>synchronize</a:t>
            </a:r>
            <a:r>
              <a:rPr lang="da-DK" sz="3600" dirty="0" smtClean="0">
                <a:solidFill>
                  <a:schemeClr val="tx1"/>
                </a:solidFill>
              </a:rPr>
              <a:t>.</a:t>
            </a:r>
            <a:endParaRPr lang="da-DK" sz="36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da-DK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2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7920880" cy="424847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da-DK" sz="5200" dirty="0" smtClean="0">
                <a:solidFill>
                  <a:schemeClr val="tx1"/>
                </a:solidFill>
              </a:rPr>
              <a:t>Storm </a:t>
            </a:r>
            <a:r>
              <a:rPr lang="da-DK" sz="5200" dirty="0" err="1" smtClean="0">
                <a:solidFill>
                  <a:schemeClr val="tx1"/>
                </a:solidFill>
              </a:rPr>
              <a:t>surge</a:t>
            </a:r>
            <a:r>
              <a:rPr lang="da-DK" sz="5200" dirty="0" smtClean="0">
                <a:solidFill>
                  <a:schemeClr val="tx1"/>
                </a:solidFill>
              </a:rPr>
              <a:t> </a:t>
            </a:r>
            <a:r>
              <a:rPr lang="da-DK" sz="5200" dirty="0" err="1" smtClean="0">
                <a:solidFill>
                  <a:schemeClr val="tx1"/>
                </a:solidFill>
              </a:rPr>
              <a:t>warning</a:t>
            </a:r>
            <a:r>
              <a:rPr lang="da-DK" sz="5200" dirty="0" smtClean="0">
                <a:solidFill>
                  <a:schemeClr val="tx1"/>
                </a:solidFill>
              </a:rPr>
              <a:t> -</a:t>
            </a:r>
          </a:p>
          <a:p>
            <a:pPr algn="l"/>
            <a:r>
              <a:rPr lang="da-DK" sz="5200" dirty="0" err="1" smtClean="0">
                <a:solidFill>
                  <a:schemeClr val="tx1"/>
                </a:solidFill>
              </a:rPr>
              <a:t>Methodology</a:t>
            </a:r>
            <a:endParaRPr lang="da-DK" sz="5200" dirty="0" smtClean="0">
              <a:solidFill>
                <a:schemeClr val="tx1"/>
              </a:solidFill>
            </a:endParaRPr>
          </a:p>
          <a:p>
            <a:pPr algn="l"/>
            <a:endParaRPr lang="da-DK" sz="3600" dirty="0">
              <a:solidFill>
                <a:schemeClr val="tx1"/>
              </a:solidFill>
            </a:endParaRPr>
          </a:p>
          <a:p>
            <a:pPr algn="l"/>
            <a:r>
              <a:rPr lang="da-DK" sz="3600" dirty="0" smtClean="0">
                <a:solidFill>
                  <a:schemeClr val="tx1"/>
                </a:solidFill>
              </a:rPr>
              <a:t>BSH:		</a:t>
            </a:r>
            <a:r>
              <a:rPr lang="da-DK" sz="3600" dirty="0" err="1" smtClean="0">
                <a:solidFill>
                  <a:schemeClr val="tx1"/>
                </a:solidFill>
              </a:rPr>
              <a:t>Skew</a:t>
            </a:r>
            <a:r>
              <a:rPr lang="da-DK" sz="3600" dirty="0" smtClean="0">
                <a:solidFill>
                  <a:schemeClr val="tx1"/>
                </a:solidFill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</a:rPr>
              <a:t>surge</a:t>
            </a:r>
            <a:endParaRPr lang="da-DK" sz="3600" dirty="0" smtClean="0">
              <a:solidFill>
                <a:schemeClr val="tx1"/>
              </a:solidFill>
            </a:endParaRPr>
          </a:p>
          <a:p>
            <a:pPr algn="l"/>
            <a:r>
              <a:rPr lang="da-DK" sz="3600" dirty="0" smtClean="0">
                <a:solidFill>
                  <a:schemeClr val="tx1"/>
                </a:solidFill>
              </a:rPr>
              <a:t>KNMI:		</a:t>
            </a:r>
            <a:r>
              <a:rPr lang="da-DK" sz="3600" dirty="0" err="1" smtClean="0">
                <a:solidFill>
                  <a:schemeClr val="tx1"/>
                </a:solidFill>
              </a:rPr>
              <a:t>Surge+astro</a:t>
            </a:r>
            <a:r>
              <a:rPr lang="da-DK" sz="3600" dirty="0" smtClean="0">
                <a:solidFill>
                  <a:schemeClr val="tx1"/>
                </a:solidFill>
              </a:rPr>
              <a:t> tide</a:t>
            </a:r>
          </a:p>
          <a:p>
            <a:pPr algn="l"/>
            <a:r>
              <a:rPr lang="da-DK" sz="3600" dirty="0" smtClean="0">
                <a:solidFill>
                  <a:schemeClr val="tx1"/>
                </a:solidFill>
              </a:rPr>
              <a:t>DMI:		Sea </a:t>
            </a:r>
            <a:r>
              <a:rPr lang="da-DK" sz="3600" dirty="0" err="1" smtClean="0">
                <a:solidFill>
                  <a:schemeClr val="tx1"/>
                </a:solidFill>
              </a:rPr>
              <a:t>level</a:t>
            </a:r>
            <a:endParaRPr lang="da-DK" sz="3600" dirty="0" smtClean="0">
              <a:solidFill>
                <a:schemeClr val="tx1"/>
              </a:solidFill>
            </a:endParaRPr>
          </a:p>
          <a:p>
            <a:pPr algn="l"/>
            <a:r>
              <a:rPr lang="da-DK" sz="3600" dirty="0" err="1" smtClean="0">
                <a:solidFill>
                  <a:schemeClr val="tx1"/>
                </a:solidFill>
              </a:rPr>
              <a:t>Others</a:t>
            </a:r>
            <a:r>
              <a:rPr lang="da-DK" sz="3600" dirty="0" smtClean="0">
                <a:solidFill>
                  <a:schemeClr val="tx1"/>
                </a:solidFill>
              </a:rPr>
              <a:t>:	…</a:t>
            </a:r>
          </a:p>
          <a:p>
            <a:pPr algn="l"/>
            <a:endParaRPr lang="da-DK" sz="3600" dirty="0">
              <a:solidFill>
                <a:schemeClr val="tx1"/>
              </a:solidFill>
            </a:endParaRPr>
          </a:p>
          <a:p>
            <a:pPr algn="l"/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Even </a:t>
            </a:r>
            <a:r>
              <a:rPr lang="da-DK" sz="3600" dirty="0" err="1">
                <a:solidFill>
                  <a:schemeClr val="tx1"/>
                </a:solidFill>
                <a:sym typeface="Wingdings" panose="05000000000000000000" pitchFamily="2" charset="2"/>
              </a:rPr>
              <a:t>h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aving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the same model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result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institutes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will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come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up with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different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prediction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of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maximum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sea</a:t>
            </a:r>
            <a:r>
              <a:rPr lang="da-DK" sz="36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level</a:t>
            </a:r>
            <a:endParaRPr lang="da-DK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7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7920880" cy="4248472"/>
          </a:xfrm>
        </p:spPr>
        <p:txBody>
          <a:bodyPr>
            <a:normAutofit/>
          </a:bodyPr>
          <a:lstStyle/>
          <a:p>
            <a:pPr algn="l"/>
            <a:r>
              <a:rPr lang="da-DK" sz="5200" dirty="0" smtClean="0">
                <a:solidFill>
                  <a:schemeClr val="tx1"/>
                </a:solidFill>
              </a:rPr>
              <a:t>BMA - </a:t>
            </a:r>
            <a:r>
              <a:rPr lang="da-DK" sz="5200" dirty="0" err="1" smtClean="0">
                <a:solidFill>
                  <a:schemeClr val="tx1"/>
                </a:solidFill>
              </a:rPr>
              <a:t>Methodology</a:t>
            </a:r>
            <a:endParaRPr lang="da-DK" sz="5200" dirty="0" smtClean="0">
              <a:solidFill>
                <a:schemeClr val="tx1"/>
              </a:solidFill>
            </a:endParaRPr>
          </a:p>
          <a:p>
            <a:pPr algn="l"/>
            <a:endParaRPr lang="da-DK" sz="3600" dirty="0">
              <a:solidFill>
                <a:schemeClr val="tx1"/>
              </a:solidFill>
            </a:endParaRPr>
          </a:p>
          <a:p>
            <a:pPr algn="l"/>
            <a:r>
              <a:rPr lang="da-DK" sz="3600" dirty="0" err="1" smtClean="0">
                <a:solidFill>
                  <a:schemeClr val="tx1"/>
                </a:solidFill>
              </a:rPr>
              <a:t>Synchronise</a:t>
            </a:r>
            <a:r>
              <a:rPr lang="da-DK" sz="3600" dirty="0" smtClean="0">
                <a:solidFill>
                  <a:schemeClr val="tx1"/>
                </a:solidFill>
              </a:rPr>
              <a:t> with </a:t>
            </a:r>
            <a:r>
              <a:rPr lang="da-DK" sz="3600" dirty="0" err="1" smtClean="0">
                <a:solidFill>
                  <a:schemeClr val="tx1"/>
                </a:solidFill>
              </a:rPr>
              <a:t>similar</a:t>
            </a:r>
            <a:r>
              <a:rPr lang="da-DK" sz="3600" dirty="0" smtClean="0">
                <a:solidFill>
                  <a:schemeClr val="tx1"/>
                </a:solidFill>
              </a:rPr>
              <a:t> </a:t>
            </a:r>
            <a:r>
              <a:rPr lang="da-DK" sz="3600" dirty="0" err="1" smtClean="0">
                <a:solidFill>
                  <a:schemeClr val="tx1"/>
                </a:solidFill>
              </a:rPr>
              <a:t>effort</a:t>
            </a:r>
            <a:r>
              <a:rPr lang="da-DK" sz="3600" smtClean="0">
                <a:solidFill>
                  <a:schemeClr val="tx1"/>
                </a:solidFill>
              </a:rPr>
              <a:t> in BOOS.</a:t>
            </a:r>
            <a:endParaRPr lang="da-DK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9902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3047</TotalTime>
  <Words>78</Words>
  <Application>Microsoft Office PowerPoint</Application>
  <PresentationFormat>Skærmshow (4:3)</PresentationFormat>
  <Paragraphs>51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Kontortema</vt:lpstr>
      <vt:lpstr>Sea level observation exchange</vt:lpstr>
      <vt:lpstr>Sea level observation exchange 2x nine countries</vt:lpstr>
      <vt:lpstr>Sea level observation exchange</vt:lpstr>
      <vt:lpstr>Issues</vt:lpstr>
      <vt:lpstr>Sea level forecast exchange</vt:lpstr>
      <vt:lpstr>Issues / todo</vt:lpstr>
      <vt:lpstr>PowerPoint-præsentation</vt:lpstr>
      <vt:lpstr>PowerPoint-præsentation</vt:lpstr>
      <vt:lpstr>PowerPoint-præsentation</vt:lpstr>
    </vt:vector>
  </TitlesOfParts>
  <Company>DMI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level observation exchange</dc:title>
  <dc:creator>Jacob Woge Nielsen</dc:creator>
  <cp:lastModifiedBy>Jacob Woge Nielsen</cp:lastModifiedBy>
  <cp:revision>10</cp:revision>
  <dcterms:created xsi:type="dcterms:W3CDTF">2017-11-15T09:49:14Z</dcterms:created>
  <dcterms:modified xsi:type="dcterms:W3CDTF">2017-11-17T12:37:01Z</dcterms:modified>
</cp:coreProperties>
</file>