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60" r:id="rId7"/>
    <p:sldId id="262" r:id="rId8"/>
    <p:sldId id="259" r:id="rId9"/>
    <p:sldId id="261" r:id="rId10"/>
    <p:sldId id="25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DB5B34-55E0-4F51-9033-5A6EE2F21FF2}" v="26" dt="2019-10-16T22:54:20.6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2" autoAdjust="0"/>
    <p:restoredTop sz="94660"/>
  </p:normalViewPr>
  <p:slideViewPr>
    <p:cSldViewPr snapToGrid="0" showGuides="1">
      <p:cViewPr varScale="1">
        <p:scale>
          <a:sx n="67" d="100"/>
          <a:sy n="67" d="100"/>
        </p:scale>
        <p:origin x="560" y="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quignet, Christine" userId="f7e7fced-858a-4b48-8fc4-cca9c692d030" providerId="ADAL" clId="{24DB5B34-55E0-4F51-9033-5A6EE2F21FF2}"/>
    <pc:docChg chg="undo custSel addSld modSld">
      <pc:chgData name="Pequignet, Christine" userId="f7e7fced-858a-4b48-8fc4-cca9c692d030" providerId="ADAL" clId="{24DB5B34-55E0-4F51-9033-5A6EE2F21FF2}" dt="2019-10-16T22:54:26.819" v="699" actId="27636"/>
      <pc:docMkLst>
        <pc:docMk/>
      </pc:docMkLst>
      <pc:sldChg chg="addSp delSp">
        <pc:chgData name="Pequignet, Christine" userId="f7e7fced-858a-4b48-8fc4-cca9c692d030" providerId="ADAL" clId="{24DB5B34-55E0-4F51-9033-5A6EE2F21FF2}" dt="2019-10-16T22:01:44.109" v="225" actId="478"/>
        <pc:sldMkLst>
          <pc:docMk/>
          <pc:sldMk cId="784694106" sldId="256"/>
        </pc:sldMkLst>
        <pc:spChg chg="del">
          <ac:chgData name="Pequignet, Christine" userId="f7e7fced-858a-4b48-8fc4-cca9c692d030" providerId="ADAL" clId="{24DB5B34-55E0-4F51-9033-5A6EE2F21FF2}" dt="2019-10-16T22:01:44.109" v="225" actId="478"/>
          <ac:spMkLst>
            <pc:docMk/>
            <pc:sldMk cId="784694106" sldId="256"/>
            <ac:spMk id="3" creationId="{20D23F07-6E5E-4B5F-99A4-578833EEA18C}"/>
          </ac:spMkLst>
        </pc:spChg>
        <pc:picChg chg="add del">
          <ac:chgData name="Pequignet, Christine" userId="f7e7fced-858a-4b48-8fc4-cca9c692d030" providerId="ADAL" clId="{24DB5B34-55E0-4F51-9033-5A6EE2F21FF2}" dt="2019-10-16T22:01:27.691" v="224" actId="478"/>
          <ac:picMkLst>
            <pc:docMk/>
            <pc:sldMk cId="784694106" sldId="256"/>
            <ac:picMk id="1026" creationId="{73A84A75-3108-48A3-ACFF-BE7BD056E362}"/>
          </ac:picMkLst>
        </pc:picChg>
      </pc:sldChg>
      <pc:sldChg chg="addSp delSp modSp">
        <pc:chgData name="Pequignet, Christine" userId="f7e7fced-858a-4b48-8fc4-cca9c692d030" providerId="ADAL" clId="{24DB5B34-55E0-4F51-9033-5A6EE2F21FF2}" dt="2019-10-16T22:54:26.819" v="699" actId="27636"/>
        <pc:sldMkLst>
          <pc:docMk/>
          <pc:sldMk cId="3293497918" sldId="257"/>
        </pc:sldMkLst>
        <pc:spChg chg="mod">
          <ac:chgData name="Pequignet, Christine" userId="f7e7fced-858a-4b48-8fc4-cca9c692d030" providerId="ADAL" clId="{24DB5B34-55E0-4F51-9033-5A6EE2F21FF2}" dt="2019-10-16T22:03:08.113" v="230" actId="1076"/>
          <ac:spMkLst>
            <pc:docMk/>
            <pc:sldMk cId="3293497918" sldId="257"/>
            <ac:spMk id="2" creationId="{24ED4FB8-3441-4D55-8BAE-5CF0A9EE8260}"/>
          </ac:spMkLst>
        </pc:spChg>
        <pc:spChg chg="mod">
          <ac:chgData name="Pequignet, Christine" userId="f7e7fced-858a-4b48-8fc4-cca9c692d030" providerId="ADAL" clId="{24DB5B34-55E0-4F51-9033-5A6EE2F21FF2}" dt="2019-10-16T22:54:26.819" v="699" actId="27636"/>
          <ac:spMkLst>
            <pc:docMk/>
            <pc:sldMk cId="3293497918" sldId="257"/>
            <ac:spMk id="3" creationId="{71538BD6-CC4B-43BD-A6F2-43565034417F}"/>
          </ac:spMkLst>
        </pc:spChg>
        <pc:graphicFrameChg chg="del mod">
          <ac:chgData name="Pequignet, Christine" userId="f7e7fced-858a-4b48-8fc4-cca9c692d030" providerId="ADAL" clId="{24DB5B34-55E0-4F51-9033-5A6EE2F21FF2}" dt="2019-10-16T22:05:47.956" v="247"/>
          <ac:graphicFrameMkLst>
            <pc:docMk/>
            <pc:sldMk cId="3293497918" sldId="257"/>
            <ac:graphicFrameMk id="4" creationId="{D5E5F720-B8BA-4B19-B801-B4944FB2F050}"/>
          </ac:graphicFrameMkLst>
        </pc:graphicFrameChg>
        <pc:picChg chg="add mod">
          <ac:chgData name="Pequignet, Christine" userId="f7e7fced-858a-4b48-8fc4-cca9c692d030" providerId="ADAL" clId="{24DB5B34-55E0-4F51-9033-5A6EE2F21FF2}" dt="2019-10-16T22:54:20.685" v="697" actId="1076"/>
          <ac:picMkLst>
            <pc:docMk/>
            <pc:sldMk cId="3293497918" sldId="257"/>
            <ac:picMk id="1026" creationId="{2D9D966F-853F-4F57-8B4D-3F62B52CED88}"/>
          </ac:picMkLst>
        </pc:picChg>
      </pc:sldChg>
      <pc:sldChg chg="addSp delSp modSp">
        <pc:chgData name="Pequignet, Christine" userId="f7e7fced-858a-4b48-8fc4-cca9c692d030" providerId="ADAL" clId="{24DB5B34-55E0-4F51-9033-5A6EE2F21FF2}" dt="2019-10-16T22:38:44.650" v="585" actId="478"/>
        <pc:sldMkLst>
          <pc:docMk/>
          <pc:sldMk cId="732914812" sldId="259"/>
        </pc:sldMkLst>
        <pc:spChg chg="mod">
          <ac:chgData name="Pequignet, Christine" userId="f7e7fced-858a-4b48-8fc4-cca9c692d030" providerId="ADAL" clId="{24DB5B34-55E0-4F51-9033-5A6EE2F21FF2}" dt="2019-10-16T22:35:21.112" v="577" actId="1076"/>
          <ac:spMkLst>
            <pc:docMk/>
            <pc:sldMk cId="732914812" sldId="259"/>
            <ac:spMk id="2" creationId="{7E106B89-93D7-407F-87AC-BDF26FCA27A6}"/>
          </ac:spMkLst>
        </pc:spChg>
        <pc:spChg chg="mod">
          <ac:chgData name="Pequignet, Christine" userId="f7e7fced-858a-4b48-8fc4-cca9c692d030" providerId="ADAL" clId="{24DB5B34-55E0-4F51-9033-5A6EE2F21FF2}" dt="2019-10-16T22:35:23.912" v="578" actId="1076"/>
          <ac:spMkLst>
            <pc:docMk/>
            <pc:sldMk cId="732914812" sldId="259"/>
            <ac:spMk id="3" creationId="{718B918F-2C36-41E1-8E91-69649BD9871A}"/>
          </ac:spMkLst>
        </pc:spChg>
        <pc:picChg chg="add del mod modCrop">
          <ac:chgData name="Pequignet, Christine" userId="f7e7fced-858a-4b48-8fc4-cca9c692d030" providerId="ADAL" clId="{24DB5B34-55E0-4F51-9033-5A6EE2F21FF2}" dt="2019-10-16T22:38:44.650" v="585" actId="478"/>
          <ac:picMkLst>
            <pc:docMk/>
            <pc:sldMk cId="732914812" sldId="259"/>
            <ac:picMk id="5" creationId="{B55D765C-D177-4685-8245-9C75EFC5E4FF}"/>
          </ac:picMkLst>
        </pc:picChg>
      </pc:sldChg>
      <pc:sldChg chg="addSp delSp modSp add">
        <pc:chgData name="Pequignet, Christine" userId="f7e7fced-858a-4b48-8fc4-cca9c692d030" providerId="ADAL" clId="{24DB5B34-55E0-4F51-9033-5A6EE2F21FF2}" dt="2019-10-16T22:32:58.435" v="573" actId="20577"/>
        <pc:sldMkLst>
          <pc:docMk/>
          <pc:sldMk cId="1044163902" sldId="260"/>
        </pc:sldMkLst>
        <pc:spChg chg="mod">
          <ac:chgData name="Pequignet, Christine" userId="f7e7fced-858a-4b48-8fc4-cca9c692d030" providerId="ADAL" clId="{24DB5B34-55E0-4F51-9033-5A6EE2F21FF2}" dt="2019-10-16T22:22:16.677" v="419" actId="1076"/>
          <ac:spMkLst>
            <pc:docMk/>
            <pc:sldMk cId="1044163902" sldId="260"/>
            <ac:spMk id="2" creationId="{C70D6310-FAB1-4E82-90B2-38DB1C13DE66}"/>
          </ac:spMkLst>
        </pc:spChg>
        <pc:spChg chg="del mod">
          <ac:chgData name="Pequignet, Christine" userId="f7e7fced-858a-4b48-8fc4-cca9c692d030" providerId="ADAL" clId="{24DB5B34-55E0-4F51-9033-5A6EE2F21FF2}" dt="2019-10-16T22:05:59.013" v="248" actId="478"/>
          <ac:spMkLst>
            <pc:docMk/>
            <pc:sldMk cId="1044163902" sldId="260"/>
            <ac:spMk id="3" creationId="{B56B3757-CA8B-4A43-B50A-47F5920B0DC6}"/>
          </ac:spMkLst>
        </pc:spChg>
        <pc:graphicFrameChg chg="add mod modGraphic">
          <ac:chgData name="Pequignet, Christine" userId="f7e7fced-858a-4b48-8fc4-cca9c692d030" providerId="ADAL" clId="{24DB5B34-55E0-4F51-9033-5A6EE2F21FF2}" dt="2019-10-16T22:32:58.435" v="573" actId="20577"/>
          <ac:graphicFrameMkLst>
            <pc:docMk/>
            <pc:sldMk cId="1044163902" sldId="260"/>
            <ac:graphicFrameMk id="4" creationId="{A649E6D0-61B4-45E1-9BB1-BA6E45DE1F08}"/>
          </ac:graphicFrameMkLst>
        </pc:graphicFrameChg>
      </pc:sldChg>
      <pc:sldChg chg="addSp delSp modSp add">
        <pc:chgData name="Pequignet, Christine" userId="f7e7fced-858a-4b48-8fc4-cca9c692d030" providerId="ADAL" clId="{24DB5B34-55E0-4F51-9033-5A6EE2F21FF2}" dt="2019-10-16T22:42:58.154" v="618" actId="478"/>
        <pc:sldMkLst>
          <pc:docMk/>
          <pc:sldMk cId="136043266" sldId="261"/>
        </pc:sldMkLst>
        <pc:spChg chg="del mod">
          <ac:chgData name="Pequignet, Christine" userId="f7e7fced-858a-4b48-8fc4-cca9c692d030" providerId="ADAL" clId="{24DB5B34-55E0-4F51-9033-5A6EE2F21FF2}" dt="2019-10-16T22:42:58.154" v="618" actId="478"/>
          <ac:spMkLst>
            <pc:docMk/>
            <pc:sldMk cId="136043266" sldId="261"/>
            <ac:spMk id="2" creationId="{3166AA03-DC6F-4701-A797-E34D3C39FB01}"/>
          </ac:spMkLst>
        </pc:spChg>
        <pc:spChg chg="del">
          <ac:chgData name="Pequignet, Christine" userId="f7e7fced-858a-4b48-8fc4-cca9c692d030" providerId="ADAL" clId="{24DB5B34-55E0-4F51-9033-5A6EE2F21FF2}" dt="2019-10-16T22:38:54.449" v="587" actId="931"/>
          <ac:spMkLst>
            <pc:docMk/>
            <pc:sldMk cId="136043266" sldId="261"/>
            <ac:spMk id="3" creationId="{4EEFE258-AEE8-4168-BC21-D5CDC948883F}"/>
          </ac:spMkLst>
        </pc:spChg>
        <pc:picChg chg="add mod modCrop">
          <ac:chgData name="Pequignet, Christine" userId="f7e7fced-858a-4b48-8fc4-cca9c692d030" providerId="ADAL" clId="{24DB5B34-55E0-4F51-9033-5A6EE2F21FF2}" dt="2019-10-16T22:42:36.458" v="614" actId="1076"/>
          <ac:picMkLst>
            <pc:docMk/>
            <pc:sldMk cId="136043266" sldId="261"/>
            <ac:picMk id="5" creationId="{8561D57B-AA0E-4073-A6C5-B63872751063}"/>
          </ac:picMkLst>
        </pc:picChg>
        <pc:picChg chg="add mod modCrop">
          <ac:chgData name="Pequignet, Christine" userId="f7e7fced-858a-4b48-8fc4-cca9c692d030" providerId="ADAL" clId="{24DB5B34-55E0-4F51-9033-5A6EE2F21FF2}" dt="2019-10-16T22:42:48.957" v="616" actId="732"/>
          <ac:picMkLst>
            <pc:docMk/>
            <pc:sldMk cId="136043266" sldId="261"/>
            <ac:picMk id="7" creationId="{8C01E3C6-F284-407F-90FD-35BA439CF43F}"/>
          </ac:picMkLst>
        </pc:picChg>
        <pc:picChg chg="add mod modCrop">
          <ac:chgData name="Pequignet, Christine" userId="f7e7fced-858a-4b48-8fc4-cca9c692d030" providerId="ADAL" clId="{24DB5B34-55E0-4F51-9033-5A6EE2F21FF2}" dt="2019-10-16T22:42:32.241" v="613" actId="14100"/>
          <ac:picMkLst>
            <pc:docMk/>
            <pc:sldMk cId="136043266" sldId="261"/>
            <ac:picMk id="9" creationId="{E8680FB9-5464-4488-BCFB-C3256EA2C2BE}"/>
          </ac:picMkLst>
        </pc:picChg>
      </pc:sldChg>
      <pc:sldChg chg="modSp add">
        <pc:chgData name="Pequignet, Christine" userId="f7e7fced-858a-4b48-8fc4-cca9c692d030" providerId="ADAL" clId="{24DB5B34-55E0-4F51-9033-5A6EE2F21FF2}" dt="2019-10-16T22:51:28.038" v="685" actId="1076"/>
        <pc:sldMkLst>
          <pc:docMk/>
          <pc:sldMk cId="2712364544" sldId="262"/>
        </pc:sldMkLst>
        <pc:spChg chg="mod">
          <ac:chgData name="Pequignet, Christine" userId="f7e7fced-858a-4b48-8fc4-cca9c692d030" providerId="ADAL" clId="{24DB5B34-55E0-4F51-9033-5A6EE2F21FF2}" dt="2019-10-16T22:45:46.229" v="663" actId="1076"/>
          <ac:spMkLst>
            <pc:docMk/>
            <pc:sldMk cId="2712364544" sldId="262"/>
            <ac:spMk id="2" creationId="{FEC81578-4BDD-4534-9FE4-91C07AA3E3E8}"/>
          </ac:spMkLst>
        </pc:spChg>
        <pc:spChg chg="mod">
          <ac:chgData name="Pequignet, Christine" userId="f7e7fced-858a-4b48-8fc4-cca9c692d030" providerId="ADAL" clId="{24DB5B34-55E0-4F51-9033-5A6EE2F21FF2}" dt="2019-10-16T22:51:28.038" v="685" actId="1076"/>
          <ac:spMkLst>
            <pc:docMk/>
            <pc:sldMk cId="2712364544" sldId="262"/>
            <ac:spMk id="3" creationId="{1CA19A05-0169-4B4A-A52B-CEF66A60C48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E7E7A-8912-4645-A1BB-53D4E8DFF3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E817D72-D101-4352-B5F8-776DCDAA4C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E16E700-64F6-40BA-A766-34FC7DC219FE}"/>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5" name="Footer Placeholder 4">
            <a:extLst>
              <a:ext uri="{FF2B5EF4-FFF2-40B4-BE49-F238E27FC236}">
                <a16:creationId xmlns:a16="http://schemas.microsoft.com/office/drawing/2014/main" id="{B6F5F8B2-7C76-46EF-A028-B8FC2461B8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CB5935-FB72-4DC3-93A8-018DC3F59A6E}"/>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1418693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4B976-2394-4877-ACCE-DAB38BB72F4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066A63-77CC-4602-9ABA-8B9AC29473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BBE4C2-FF75-4ADB-AD4C-7BE3A42E2A75}"/>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5" name="Footer Placeholder 4">
            <a:extLst>
              <a:ext uri="{FF2B5EF4-FFF2-40B4-BE49-F238E27FC236}">
                <a16:creationId xmlns:a16="http://schemas.microsoft.com/office/drawing/2014/main" id="{587BCE2B-1098-4008-A401-75A30C151C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05C72E-A129-4DA2-A948-8C001A4C6C7A}"/>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2026760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F36B63-99D2-4D92-92B2-6D60681912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E5BF0FF-1A90-42DA-923A-71BD64D282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41786F-5269-4364-9607-6C9CB3CA6CC6}"/>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5" name="Footer Placeholder 4">
            <a:extLst>
              <a:ext uri="{FF2B5EF4-FFF2-40B4-BE49-F238E27FC236}">
                <a16:creationId xmlns:a16="http://schemas.microsoft.com/office/drawing/2014/main" id="{D3FDF50A-0CF5-47FB-95E2-BC2DCCFF72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84A420-A06C-4327-8F65-0FAA9208DB40}"/>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3016467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639CC-1A38-4047-B379-B6C4080001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9F01EDB-4247-4BB7-B366-4D9D6EC42D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F44D26-6FD9-4131-B58D-87376743513B}"/>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5" name="Footer Placeholder 4">
            <a:extLst>
              <a:ext uri="{FF2B5EF4-FFF2-40B4-BE49-F238E27FC236}">
                <a16:creationId xmlns:a16="http://schemas.microsoft.com/office/drawing/2014/main" id="{B6416868-B6D6-4C04-B2CB-5F94487156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5A2DB3-2021-48BC-AEFC-C0DF7E5535AD}"/>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2118680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FCAC3-B041-42DB-83A4-82F3787642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B4BE9D4-654F-462B-AF02-64CE9D3105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BB389B-7C55-4864-89D3-6366C4809F56}"/>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5" name="Footer Placeholder 4">
            <a:extLst>
              <a:ext uri="{FF2B5EF4-FFF2-40B4-BE49-F238E27FC236}">
                <a16:creationId xmlns:a16="http://schemas.microsoft.com/office/drawing/2014/main" id="{62A6F819-6F22-47BF-8373-8E80DE0332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2D1D8C-B229-4D30-BB05-13D2126E7AEE}"/>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684941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7CB39-F7AB-4AF1-A6CE-9F4321DA01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649416-4B52-4486-9158-78A81FDCB6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693EA6C-8063-4BA9-B3B6-7E2F2393D8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161F1FF-51EC-4D83-8701-515C0C9929E5}"/>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6" name="Footer Placeholder 5">
            <a:extLst>
              <a:ext uri="{FF2B5EF4-FFF2-40B4-BE49-F238E27FC236}">
                <a16:creationId xmlns:a16="http://schemas.microsoft.com/office/drawing/2014/main" id="{2BDDC2C5-EA9E-4A60-9619-1806814169A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DA7A3C-CC5D-44DA-8923-96831DF0155D}"/>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1792920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D139B-0EDE-4FAE-B83C-31374B68359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F9812A-5273-471E-BA25-FD3F020CEF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D4B268-BD18-4D12-BBBB-3272B983A6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6901024-69A9-40FC-8015-1D30FDAEA4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30A7DD-5B4F-4C62-AC28-805EF95E79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386A50A-B78B-45BB-932F-E9494962D47A}"/>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8" name="Footer Placeholder 7">
            <a:extLst>
              <a:ext uri="{FF2B5EF4-FFF2-40B4-BE49-F238E27FC236}">
                <a16:creationId xmlns:a16="http://schemas.microsoft.com/office/drawing/2014/main" id="{CC05152C-1C03-4796-9A31-6249F96BF12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182DADA-4C45-4401-87B1-8B7B6B9CBAAC}"/>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3901174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83815-47E3-4E5A-8900-EAC76644FF1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AEDF9A1-1DE8-421E-A613-024FBAF6B378}"/>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4" name="Footer Placeholder 3">
            <a:extLst>
              <a:ext uri="{FF2B5EF4-FFF2-40B4-BE49-F238E27FC236}">
                <a16:creationId xmlns:a16="http://schemas.microsoft.com/office/drawing/2014/main" id="{4F0EEC19-FE9A-4D94-A239-B68CEC478F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6C0A10A-F6E8-42C5-A3A3-0922EEDAB865}"/>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573048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EF7FEB-CB5C-46D2-9AEC-D2506F585D9E}"/>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3" name="Footer Placeholder 2">
            <a:extLst>
              <a:ext uri="{FF2B5EF4-FFF2-40B4-BE49-F238E27FC236}">
                <a16:creationId xmlns:a16="http://schemas.microsoft.com/office/drawing/2014/main" id="{7E07FC3A-29C5-44A3-94F4-127DE34A69A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2962B99-391E-4E71-BECE-C9E075F62224}"/>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1588398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95E2-F6A8-4234-8040-A9EB67450A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F078F1-ACAB-4DC8-98D0-FB2FD61D26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AE1F1A3-DCFE-43F4-8281-D4737DE473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C77A16-7942-4B52-AA38-B932196D70F6}"/>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6" name="Footer Placeholder 5">
            <a:extLst>
              <a:ext uri="{FF2B5EF4-FFF2-40B4-BE49-F238E27FC236}">
                <a16:creationId xmlns:a16="http://schemas.microsoft.com/office/drawing/2014/main" id="{EBFEC169-84DF-4B53-97E1-D2DE85B4B7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21D2FB6-4C28-4BE1-8606-759C68A2B176}"/>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4234128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76A30-B8BC-446C-875A-8C83246A9A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D0F82E9-77A8-40FF-9893-26BBCABA26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C716FBB-A7C1-443E-AF64-D232C7D319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706232-8056-4699-9B8F-9EE5C0487342}"/>
              </a:ext>
            </a:extLst>
          </p:cNvPr>
          <p:cNvSpPr>
            <a:spLocks noGrp="1"/>
          </p:cNvSpPr>
          <p:nvPr>
            <p:ph type="dt" sz="half" idx="10"/>
          </p:nvPr>
        </p:nvSpPr>
        <p:spPr/>
        <p:txBody>
          <a:bodyPr/>
          <a:lstStyle/>
          <a:p>
            <a:fld id="{BEFD0A00-E34C-469D-8B58-1A88027AFC1A}" type="datetimeFigureOut">
              <a:rPr lang="en-GB" smtClean="0"/>
              <a:t>17/10/2019</a:t>
            </a:fld>
            <a:endParaRPr lang="en-GB"/>
          </a:p>
        </p:txBody>
      </p:sp>
      <p:sp>
        <p:nvSpPr>
          <p:cNvPr id="6" name="Footer Placeholder 5">
            <a:extLst>
              <a:ext uri="{FF2B5EF4-FFF2-40B4-BE49-F238E27FC236}">
                <a16:creationId xmlns:a16="http://schemas.microsoft.com/office/drawing/2014/main" id="{CF134FD8-CE3B-43BF-AD76-A6A1D776F0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28968E5-5F1B-4B34-B4FC-8A47CA27FBE6}"/>
              </a:ext>
            </a:extLst>
          </p:cNvPr>
          <p:cNvSpPr>
            <a:spLocks noGrp="1"/>
          </p:cNvSpPr>
          <p:nvPr>
            <p:ph type="sldNum" sz="quarter" idx="12"/>
          </p:nvPr>
        </p:nvSpPr>
        <p:spPr/>
        <p:txBody>
          <a:bodyPr/>
          <a:lstStyle/>
          <a:p>
            <a:fld id="{D549B8EB-537C-4874-B964-B505E0A5C01E}" type="slidenum">
              <a:rPr lang="en-GB" smtClean="0"/>
              <a:t>‹#›</a:t>
            </a:fld>
            <a:endParaRPr lang="en-GB"/>
          </a:p>
        </p:txBody>
      </p:sp>
    </p:spTree>
    <p:extLst>
      <p:ext uri="{BB962C8B-B14F-4D97-AF65-F5344CB8AC3E}">
        <p14:creationId xmlns:p14="http://schemas.microsoft.com/office/powerpoint/2010/main" val="1186797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4ED923-C084-4F2D-9536-9B26E98EE2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E25D57-6C62-482A-9643-7F95A12400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24F79E-428B-4C8D-9895-21BCCA3EA0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FD0A00-E34C-469D-8B58-1A88027AFC1A}" type="datetimeFigureOut">
              <a:rPr lang="en-GB" smtClean="0"/>
              <a:t>17/10/2019</a:t>
            </a:fld>
            <a:endParaRPr lang="en-GB"/>
          </a:p>
        </p:txBody>
      </p:sp>
      <p:sp>
        <p:nvSpPr>
          <p:cNvPr id="5" name="Footer Placeholder 4">
            <a:extLst>
              <a:ext uri="{FF2B5EF4-FFF2-40B4-BE49-F238E27FC236}">
                <a16:creationId xmlns:a16="http://schemas.microsoft.com/office/drawing/2014/main" id="{614FDB4F-93F7-4DB0-992D-E9F44BBE18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3AEB48-2AA3-4A98-A23F-7C29B42242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49B8EB-537C-4874-B964-B505E0A5C01E}" type="slidenum">
              <a:rPr lang="en-GB" smtClean="0"/>
              <a:t>‹#›</a:t>
            </a:fld>
            <a:endParaRPr lang="en-GB"/>
          </a:p>
        </p:txBody>
      </p:sp>
    </p:spTree>
    <p:extLst>
      <p:ext uri="{BB962C8B-B14F-4D97-AF65-F5344CB8AC3E}">
        <p14:creationId xmlns:p14="http://schemas.microsoft.com/office/powerpoint/2010/main" val="50458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2.xml"/><Relationship Id="rId4" Type="http://schemas.openxmlformats.org/officeDocument/2006/relationships/image" Target="../media/image6.tmp"/></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089f09bb-0d7e-49ad-b8b0-d6cf01efa2e0@eurprd01">
            <a:extLst>
              <a:ext uri="{FF2B5EF4-FFF2-40B4-BE49-F238E27FC236}">
                <a16:creationId xmlns:a16="http://schemas.microsoft.com/office/drawing/2014/main" id="{73A84A75-3108-48A3-ACFF-BE7BD056E3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 y="4762"/>
            <a:ext cx="12303223" cy="9227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9F23445-C165-4144-975B-DAC63B010847}"/>
              </a:ext>
            </a:extLst>
          </p:cNvPr>
          <p:cNvSpPr>
            <a:spLocks noGrp="1"/>
          </p:cNvSpPr>
          <p:nvPr>
            <p:ph type="ctrTitle"/>
          </p:nvPr>
        </p:nvSpPr>
        <p:spPr>
          <a:xfrm>
            <a:off x="-1437685" y="2408238"/>
            <a:ext cx="9144000" cy="2387600"/>
          </a:xfrm>
        </p:spPr>
        <p:txBody>
          <a:bodyPr>
            <a:normAutofit/>
          </a:bodyPr>
          <a:lstStyle/>
          <a:p>
            <a:r>
              <a:rPr lang="en-GB" sz="7200" b="1" dirty="0" err="1">
                <a:solidFill>
                  <a:schemeClr val="bg1"/>
                </a:solidFill>
              </a:rPr>
              <a:t>OceanObs</a:t>
            </a:r>
            <a:r>
              <a:rPr lang="en-GB" sz="7200" b="1" dirty="0">
                <a:solidFill>
                  <a:schemeClr val="bg1"/>
                </a:solidFill>
              </a:rPr>
              <a:t> 2019 summary</a:t>
            </a:r>
          </a:p>
        </p:txBody>
      </p:sp>
      <p:pic>
        <p:nvPicPr>
          <p:cNvPr id="5" name="Picture 4">
            <a:extLst>
              <a:ext uri="{FF2B5EF4-FFF2-40B4-BE49-F238E27FC236}">
                <a16:creationId xmlns:a16="http://schemas.microsoft.com/office/drawing/2014/main" id="{65F62D14-7BD9-444B-98E2-589D9CCF19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2484" y="110127"/>
            <a:ext cx="2095500" cy="2543175"/>
          </a:xfrm>
          <a:prstGeom prst="rect">
            <a:avLst/>
          </a:prstGeom>
        </p:spPr>
      </p:pic>
    </p:spTree>
    <p:extLst>
      <p:ext uri="{BB962C8B-B14F-4D97-AF65-F5344CB8AC3E}">
        <p14:creationId xmlns:p14="http://schemas.microsoft.com/office/powerpoint/2010/main" val="784694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D4FB8-3441-4D55-8BAE-5CF0A9EE8260}"/>
              </a:ext>
            </a:extLst>
          </p:cNvPr>
          <p:cNvSpPr>
            <a:spLocks noGrp="1"/>
          </p:cNvSpPr>
          <p:nvPr>
            <p:ph type="title"/>
          </p:nvPr>
        </p:nvSpPr>
        <p:spPr>
          <a:xfrm>
            <a:off x="838200" y="52449"/>
            <a:ext cx="10515600" cy="1325563"/>
          </a:xfrm>
        </p:spPr>
        <p:txBody>
          <a:bodyPr/>
          <a:lstStyle/>
          <a:p>
            <a:r>
              <a:rPr lang="en-GB" dirty="0"/>
              <a:t>The meeting</a:t>
            </a:r>
          </a:p>
        </p:txBody>
      </p:sp>
      <p:sp>
        <p:nvSpPr>
          <p:cNvPr id="3" name="Content Placeholder 2">
            <a:extLst>
              <a:ext uri="{FF2B5EF4-FFF2-40B4-BE49-F238E27FC236}">
                <a16:creationId xmlns:a16="http://schemas.microsoft.com/office/drawing/2014/main" id="{71538BD6-CC4B-43BD-A6F2-43565034417F}"/>
              </a:ext>
            </a:extLst>
          </p:cNvPr>
          <p:cNvSpPr>
            <a:spLocks noGrp="1"/>
          </p:cNvSpPr>
          <p:nvPr>
            <p:ph idx="1"/>
          </p:nvPr>
        </p:nvSpPr>
        <p:spPr>
          <a:xfrm>
            <a:off x="5600699" y="1101725"/>
            <a:ext cx="6315075" cy="5518150"/>
          </a:xfrm>
        </p:spPr>
        <p:txBody>
          <a:bodyPr>
            <a:normAutofit fontScale="92500" lnSpcReduction="10000"/>
          </a:bodyPr>
          <a:lstStyle/>
          <a:p>
            <a:r>
              <a:rPr lang="en-US" dirty="0"/>
              <a:t>A community-driven conference that brings people together to </a:t>
            </a:r>
            <a:r>
              <a:rPr lang="en-US" b="1" dirty="0"/>
              <a:t>communicate the decadal progress of ocean observing networks </a:t>
            </a:r>
            <a:r>
              <a:rPr lang="en-US" dirty="0"/>
              <a:t>and to chart innovative </a:t>
            </a:r>
            <a:r>
              <a:rPr lang="en-US" b="1" dirty="0"/>
              <a:t>solutions to society’s growing needs for ocean information</a:t>
            </a:r>
            <a:r>
              <a:rPr lang="en-US" dirty="0"/>
              <a:t> in the coming decade.</a:t>
            </a:r>
            <a:endParaRPr lang="en-GB" dirty="0"/>
          </a:p>
          <a:p>
            <a:endParaRPr lang="en-GB" dirty="0"/>
          </a:p>
          <a:p>
            <a:r>
              <a:rPr lang="en-US" dirty="0"/>
              <a:t>Aims</a:t>
            </a:r>
            <a:r>
              <a:rPr lang="en-US" b="1" dirty="0"/>
              <a:t> to improve the governance of a global ocean observing system, </a:t>
            </a:r>
            <a:r>
              <a:rPr lang="en-US" dirty="0"/>
              <a:t>including advocacy, funding, and alignment with best practices and to designate responsibility for product definition, including production and timely delivery at the appropriate scales (global, basin, regional, national) to serve user needs. </a:t>
            </a:r>
          </a:p>
          <a:p>
            <a:endParaRPr lang="en-US" b="1" dirty="0"/>
          </a:p>
          <a:p>
            <a:endParaRPr lang="en-US" b="1" dirty="0"/>
          </a:p>
          <a:p>
            <a:pPr marL="0" indent="0">
              <a:buNone/>
            </a:pPr>
            <a:endParaRPr lang="en-GB" dirty="0"/>
          </a:p>
        </p:txBody>
      </p:sp>
      <p:pic>
        <p:nvPicPr>
          <p:cNvPr id="1026" name="Picture 2" descr="4e003681-a57f-4942-8080-fe69021776d8@eurprd01">
            <a:extLst>
              <a:ext uri="{FF2B5EF4-FFF2-40B4-BE49-F238E27FC236}">
                <a16:creationId xmlns:a16="http://schemas.microsoft.com/office/drawing/2014/main" id="{2D9D966F-853F-4F57-8B4D-3F62B52CED8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02" r="4259"/>
          <a:stretch/>
        </p:blipFill>
        <p:spPr bwMode="auto">
          <a:xfrm>
            <a:off x="172716" y="1236663"/>
            <a:ext cx="5321944" cy="501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3497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D6310-FAB1-4E82-90B2-38DB1C13DE66}"/>
              </a:ext>
            </a:extLst>
          </p:cNvPr>
          <p:cNvSpPr>
            <a:spLocks noGrp="1"/>
          </p:cNvSpPr>
          <p:nvPr>
            <p:ph type="title"/>
          </p:nvPr>
        </p:nvSpPr>
        <p:spPr>
          <a:xfrm>
            <a:off x="714375" y="88838"/>
            <a:ext cx="10515600" cy="1325563"/>
          </a:xfrm>
        </p:spPr>
        <p:txBody>
          <a:bodyPr/>
          <a:lstStyle/>
          <a:p>
            <a:r>
              <a:rPr lang="en-GB" dirty="0"/>
              <a:t>Growing community</a:t>
            </a:r>
          </a:p>
        </p:txBody>
      </p:sp>
      <p:graphicFrame>
        <p:nvGraphicFramePr>
          <p:cNvPr id="4" name="Table 3">
            <a:extLst>
              <a:ext uri="{FF2B5EF4-FFF2-40B4-BE49-F238E27FC236}">
                <a16:creationId xmlns:a16="http://schemas.microsoft.com/office/drawing/2014/main" id="{A649E6D0-61B4-45E1-9BB1-BA6E45DE1F08}"/>
              </a:ext>
            </a:extLst>
          </p:cNvPr>
          <p:cNvGraphicFramePr>
            <a:graphicFrameLocks noGrp="1"/>
          </p:cNvGraphicFramePr>
          <p:nvPr>
            <p:extLst>
              <p:ext uri="{D42A27DB-BD31-4B8C-83A1-F6EECF244321}">
                <p14:modId xmlns:p14="http://schemas.microsoft.com/office/powerpoint/2010/main" val="3557561310"/>
              </p:ext>
            </p:extLst>
          </p:nvPr>
        </p:nvGraphicFramePr>
        <p:xfrm>
          <a:off x="838200" y="1414401"/>
          <a:ext cx="8484948" cy="5227320"/>
        </p:xfrm>
        <a:graphic>
          <a:graphicData uri="http://schemas.openxmlformats.org/drawingml/2006/table">
            <a:tbl>
              <a:tblPr firstRow="1" bandRow="1">
                <a:tableStyleId>{5C22544A-7EE6-4342-B048-85BDC9FD1C3A}</a:tableStyleId>
              </a:tblPr>
              <a:tblGrid>
                <a:gridCol w="2121237">
                  <a:extLst>
                    <a:ext uri="{9D8B030D-6E8A-4147-A177-3AD203B41FA5}">
                      <a16:colId xmlns:a16="http://schemas.microsoft.com/office/drawing/2014/main" val="3131215160"/>
                    </a:ext>
                  </a:extLst>
                </a:gridCol>
                <a:gridCol w="2121237">
                  <a:extLst>
                    <a:ext uri="{9D8B030D-6E8A-4147-A177-3AD203B41FA5}">
                      <a16:colId xmlns:a16="http://schemas.microsoft.com/office/drawing/2014/main" val="50369685"/>
                    </a:ext>
                  </a:extLst>
                </a:gridCol>
                <a:gridCol w="2121237">
                  <a:extLst>
                    <a:ext uri="{9D8B030D-6E8A-4147-A177-3AD203B41FA5}">
                      <a16:colId xmlns:a16="http://schemas.microsoft.com/office/drawing/2014/main" val="3160455171"/>
                    </a:ext>
                  </a:extLst>
                </a:gridCol>
                <a:gridCol w="2121237">
                  <a:extLst>
                    <a:ext uri="{9D8B030D-6E8A-4147-A177-3AD203B41FA5}">
                      <a16:colId xmlns:a16="http://schemas.microsoft.com/office/drawing/2014/main" val="3036323252"/>
                    </a:ext>
                  </a:extLst>
                </a:gridCol>
              </a:tblGrid>
              <a:tr h="370840">
                <a:tc>
                  <a:txBody>
                    <a:bodyPr/>
                    <a:lstStyle/>
                    <a:p>
                      <a:endParaRPr lang="en-GB" dirty="0"/>
                    </a:p>
                  </a:txBody>
                  <a:tcPr/>
                </a:tc>
                <a:tc>
                  <a:txBody>
                    <a:bodyPr/>
                    <a:lstStyle/>
                    <a:p>
                      <a:r>
                        <a:rPr lang="en-GB" dirty="0"/>
                        <a:t>OceanObs99</a:t>
                      </a:r>
                    </a:p>
                    <a:p>
                      <a:r>
                        <a:rPr lang="en-GB" dirty="0"/>
                        <a:t>St Raphael, France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OceanObs09</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Venice, Italy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OceanObs19</a:t>
                      </a:r>
                    </a:p>
                    <a:p>
                      <a:r>
                        <a:rPr lang="en-GB" dirty="0"/>
                        <a:t>Honolulu, USA</a:t>
                      </a:r>
                    </a:p>
                  </a:txBody>
                  <a:tcPr/>
                </a:tc>
                <a:extLst>
                  <a:ext uri="{0D108BD9-81ED-4DB2-BD59-A6C34878D82A}">
                    <a16:rowId xmlns:a16="http://schemas.microsoft.com/office/drawing/2014/main" val="3076916781"/>
                  </a:ext>
                </a:extLst>
              </a:tr>
              <a:tr h="370840">
                <a:tc>
                  <a:txBody>
                    <a:bodyPr/>
                    <a:lstStyle/>
                    <a:p>
                      <a:r>
                        <a:rPr lang="en-GB" dirty="0"/>
                        <a:t>Attendance</a:t>
                      </a:r>
                    </a:p>
                  </a:txBody>
                  <a:tcPr/>
                </a:tc>
                <a:tc>
                  <a:txBody>
                    <a:bodyPr/>
                    <a:lstStyle/>
                    <a:p>
                      <a:r>
                        <a:rPr lang="en-GB" dirty="0"/>
                        <a:t>300</a:t>
                      </a:r>
                    </a:p>
                  </a:txBody>
                  <a:tcPr/>
                </a:tc>
                <a:tc>
                  <a:txBody>
                    <a:bodyPr/>
                    <a:lstStyle/>
                    <a:p>
                      <a:r>
                        <a:rPr lang="en-GB" dirty="0"/>
                        <a:t>620</a:t>
                      </a:r>
                    </a:p>
                  </a:txBody>
                  <a:tcPr/>
                </a:tc>
                <a:tc>
                  <a:txBody>
                    <a:bodyPr/>
                    <a:lstStyle/>
                    <a:p>
                      <a:r>
                        <a:rPr lang="en-GB" dirty="0"/>
                        <a:t>1500</a:t>
                      </a:r>
                    </a:p>
                  </a:txBody>
                  <a:tcPr/>
                </a:tc>
                <a:extLst>
                  <a:ext uri="{0D108BD9-81ED-4DB2-BD59-A6C34878D82A}">
                    <a16:rowId xmlns:a16="http://schemas.microsoft.com/office/drawing/2014/main" val="276722220"/>
                  </a:ext>
                </a:extLst>
              </a:tr>
              <a:tr h="370840">
                <a:tc>
                  <a:txBody>
                    <a:bodyPr/>
                    <a:lstStyle/>
                    <a:p>
                      <a:r>
                        <a:rPr lang="en-GB" dirty="0"/>
                        <a:t>White Papers</a:t>
                      </a:r>
                    </a:p>
                  </a:txBody>
                  <a:tcPr/>
                </a:tc>
                <a:tc>
                  <a:txBody>
                    <a:bodyPr/>
                    <a:lstStyle/>
                    <a:p>
                      <a:r>
                        <a:rPr lang="en-GB" dirty="0"/>
                        <a:t>43</a:t>
                      </a:r>
                    </a:p>
                  </a:txBody>
                  <a:tcPr/>
                </a:tc>
                <a:tc>
                  <a:txBody>
                    <a:bodyPr/>
                    <a:lstStyle/>
                    <a:p>
                      <a:r>
                        <a:rPr lang="en-GB" dirty="0"/>
                        <a:t>99</a:t>
                      </a:r>
                    </a:p>
                  </a:txBody>
                  <a:tcPr/>
                </a:tc>
                <a:tc>
                  <a:txBody>
                    <a:bodyPr/>
                    <a:lstStyle/>
                    <a:p>
                      <a:r>
                        <a:rPr lang="en-GB" dirty="0"/>
                        <a:t>128</a:t>
                      </a:r>
                    </a:p>
                  </a:txBody>
                  <a:tcPr/>
                </a:tc>
                <a:extLst>
                  <a:ext uri="{0D108BD9-81ED-4DB2-BD59-A6C34878D82A}">
                    <a16:rowId xmlns:a16="http://schemas.microsoft.com/office/drawing/2014/main" val="263814511"/>
                  </a:ext>
                </a:extLst>
              </a:tr>
              <a:tr h="370840">
                <a:tc>
                  <a:txBody>
                    <a:bodyPr/>
                    <a:lstStyle/>
                    <a:p>
                      <a:r>
                        <a:rPr lang="en-GB" dirty="0"/>
                        <a:t>Contributing authors</a:t>
                      </a:r>
                    </a:p>
                  </a:txBody>
                  <a:tcPr/>
                </a:tc>
                <a:tc>
                  <a:txBody>
                    <a:bodyPr/>
                    <a:lstStyle/>
                    <a:p>
                      <a:endParaRPr lang="en-GB" dirty="0"/>
                    </a:p>
                  </a:txBody>
                  <a:tcPr/>
                </a:tc>
                <a:tc>
                  <a:txBody>
                    <a:bodyPr/>
                    <a:lstStyle/>
                    <a:p>
                      <a:endParaRPr lang="en-GB"/>
                    </a:p>
                  </a:txBody>
                  <a:tcPr/>
                </a:tc>
                <a:tc>
                  <a:txBody>
                    <a:bodyPr/>
                    <a:lstStyle/>
                    <a:p>
                      <a:r>
                        <a:rPr lang="en-GB" dirty="0"/>
                        <a:t>2480</a:t>
                      </a:r>
                    </a:p>
                  </a:txBody>
                  <a:tcPr/>
                </a:tc>
                <a:extLst>
                  <a:ext uri="{0D108BD9-81ED-4DB2-BD59-A6C34878D82A}">
                    <a16:rowId xmlns:a16="http://schemas.microsoft.com/office/drawing/2014/main" val="525328242"/>
                  </a:ext>
                </a:extLst>
              </a:tr>
              <a:tr h="370840">
                <a:tc>
                  <a:txBody>
                    <a:bodyPr/>
                    <a:lstStyle/>
                    <a:p>
                      <a:r>
                        <a:rPr lang="en-GB" dirty="0"/>
                        <a:t>Issues</a:t>
                      </a:r>
                    </a:p>
                  </a:txBody>
                  <a:tcPr/>
                </a:tc>
                <a:tc>
                  <a:txBody>
                    <a:bodyPr/>
                    <a:lstStyle/>
                    <a:p>
                      <a:r>
                        <a:rPr lang="en-GB" dirty="0"/>
                        <a:t>Climate</a:t>
                      </a:r>
                    </a:p>
                  </a:txBody>
                  <a:tcPr/>
                </a:tc>
                <a:tc>
                  <a:txBody>
                    <a:bodyPr/>
                    <a:lstStyle/>
                    <a:p>
                      <a:r>
                        <a:rPr lang="en-GB" dirty="0"/>
                        <a:t>Climate</a:t>
                      </a:r>
                    </a:p>
                    <a:p>
                      <a:r>
                        <a:rPr lang="en-GB" dirty="0"/>
                        <a:t>Operational services</a:t>
                      </a:r>
                    </a:p>
                    <a:p>
                      <a:r>
                        <a:rPr lang="en-GB" dirty="0"/>
                        <a:t>Ocean Health</a:t>
                      </a:r>
                    </a:p>
                  </a:txBody>
                  <a:tcPr/>
                </a:tc>
                <a:tc>
                  <a:txBody>
                    <a:bodyPr/>
                    <a:lstStyle/>
                    <a:p>
                      <a:endParaRPr lang="en-GB" dirty="0"/>
                    </a:p>
                  </a:txBody>
                  <a:tcPr/>
                </a:tc>
                <a:extLst>
                  <a:ext uri="{0D108BD9-81ED-4DB2-BD59-A6C34878D82A}">
                    <a16:rowId xmlns:a16="http://schemas.microsoft.com/office/drawing/2014/main" val="3203676817"/>
                  </a:ext>
                </a:extLst>
              </a:tr>
              <a:tr h="370840">
                <a:tc>
                  <a:txBody>
                    <a:bodyPr/>
                    <a:lstStyle/>
                    <a:p>
                      <a:r>
                        <a:rPr lang="en-GB" dirty="0"/>
                        <a:t>Outcomes</a:t>
                      </a:r>
                    </a:p>
                  </a:txBody>
                  <a:tcPr/>
                </a:tc>
                <a:tc>
                  <a:txBody>
                    <a:bodyPr/>
                    <a:lstStyle/>
                    <a:p>
                      <a:r>
                        <a:rPr lang="en-US" sz="1800" kern="1200" dirty="0">
                          <a:solidFill>
                            <a:schemeClr val="dk1"/>
                          </a:solidFill>
                          <a:effectLst/>
                          <a:latin typeface="+mn-lt"/>
                          <a:ea typeface="+mn-ea"/>
                          <a:cs typeface="+mn-cs"/>
                        </a:rPr>
                        <a:t>plans for a comprehensive ocean observing system able to deliver systematic global information about the physical environment of the oceans, </a:t>
                      </a:r>
                      <a:endParaRPr lang="en-GB" dirty="0"/>
                    </a:p>
                  </a:txBody>
                  <a:tcPr/>
                </a:tc>
                <a:tc>
                  <a:txBody>
                    <a:bodyPr/>
                    <a:lstStyle/>
                    <a:p>
                      <a:pPr marL="285750" indent="-285750">
                        <a:buFontTx/>
                        <a:buChar char="-"/>
                      </a:pPr>
                      <a:r>
                        <a:rPr lang="en-GB" dirty="0"/>
                        <a:t>Identify progress</a:t>
                      </a:r>
                    </a:p>
                    <a:p>
                      <a:pPr marL="285750" indent="-285750">
                        <a:buFontTx/>
                        <a:buChar char="-"/>
                      </a:pPr>
                      <a:r>
                        <a:rPr lang="en-GB" dirty="0"/>
                        <a:t>Identify opportunities (new technologies, platforms)</a:t>
                      </a:r>
                    </a:p>
                    <a:p>
                      <a:pPr marL="285750" indent="-285750">
                        <a:buFontTx/>
                        <a:buChar char="-"/>
                      </a:pPr>
                      <a:r>
                        <a:rPr lang="en-GB" dirty="0"/>
                        <a:t>Identify challenges (sustain funding)</a:t>
                      </a:r>
                    </a:p>
                  </a:txBody>
                  <a:tcPr/>
                </a:tc>
                <a:tc>
                  <a:txBody>
                    <a:bodyPr/>
                    <a:lstStyle/>
                    <a:p>
                      <a:endParaRPr lang="en-GB" dirty="0"/>
                    </a:p>
                  </a:txBody>
                  <a:tcPr/>
                </a:tc>
                <a:extLst>
                  <a:ext uri="{0D108BD9-81ED-4DB2-BD59-A6C34878D82A}">
                    <a16:rowId xmlns:a16="http://schemas.microsoft.com/office/drawing/2014/main" val="368437636"/>
                  </a:ext>
                </a:extLst>
              </a:tr>
            </a:tbl>
          </a:graphicData>
        </a:graphic>
      </p:graphicFrame>
    </p:spTree>
    <p:extLst>
      <p:ext uri="{BB962C8B-B14F-4D97-AF65-F5344CB8AC3E}">
        <p14:creationId xmlns:p14="http://schemas.microsoft.com/office/powerpoint/2010/main" val="104416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1578-4BDD-4534-9FE4-91C07AA3E3E8}"/>
              </a:ext>
            </a:extLst>
          </p:cNvPr>
          <p:cNvSpPr>
            <a:spLocks noGrp="1"/>
          </p:cNvSpPr>
          <p:nvPr>
            <p:ph type="title"/>
          </p:nvPr>
        </p:nvSpPr>
        <p:spPr>
          <a:xfrm>
            <a:off x="699053" y="-92075"/>
            <a:ext cx="10515600" cy="1325563"/>
          </a:xfrm>
        </p:spPr>
        <p:txBody>
          <a:bodyPr/>
          <a:lstStyle/>
          <a:p>
            <a:r>
              <a:rPr lang="en-GB" dirty="0"/>
              <a:t>Conference Statement</a:t>
            </a:r>
          </a:p>
        </p:txBody>
      </p:sp>
      <p:sp>
        <p:nvSpPr>
          <p:cNvPr id="3" name="Content Placeholder 2">
            <a:extLst>
              <a:ext uri="{FF2B5EF4-FFF2-40B4-BE49-F238E27FC236}">
                <a16:creationId xmlns:a16="http://schemas.microsoft.com/office/drawing/2014/main" id="{1CA19A05-0169-4B4A-A52B-CEF66A60C48F}"/>
              </a:ext>
            </a:extLst>
          </p:cNvPr>
          <p:cNvSpPr>
            <a:spLocks noGrp="1"/>
          </p:cNvSpPr>
          <p:nvPr>
            <p:ph idx="1"/>
          </p:nvPr>
        </p:nvSpPr>
        <p:spPr>
          <a:xfrm>
            <a:off x="256761" y="1003024"/>
            <a:ext cx="11678478" cy="5615608"/>
          </a:xfrm>
        </p:spPr>
        <p:txBody>
          <a:bodyPr>
            <a:noAutofit/>
          </a:bodyPr>
          <a:lstStyle/>
          <a:p>
            <a:r>
              <a:rPr lang="en-US" sz="1700" b="1" dirty="0"/>
              <a:t>Engage</a:t>
            </a:r>
            <a:r>
              <a:rPr lang="en-US" sz="1700" dirty="0"/>
              <a:t> observers, data integrators, information providers, and users from the scientific, public, private, and policy sectors in the continuous process of planning, implementation and review of an integrated and effective ocean observing system;</a:t>
            </a:r>
          </a:p>
          <a:p>
            <a:r>
              <a:rPr lang="en-US" sz="1700" dirty="0"/>
              <a:t>Focus the ocean observing system on </a:t>
            </a:r>
            <a:r>
              <a:rPr lang="en-US" sz="1700" b="1" dirty="0"/>
              <a:t>addressing critical human needs</a:t>
            </a:r>
            <a:r>
              <a:rPr lang="en-US" sz="1700" dirty="0"/>
              <a:t>, </a:t>
            </a:r>
            <a:r>
              <a:rPr lang="en-US" sz="1700" b="1" dirty="0"/>
              <a:t>scientific understanding of the ocean and the linkages to the climate system</a:t>
            </a:r>
            <a:r>
              <a:rPr lang="en-US" sz="1700" dirty="0"/>
              <a:t>, real time ocean information services, and promotion of policies that sustain a healthy, biologically diverse, and resilient ocean ecosystem;</a:t>
            </a:r>
          </a:p>
          <a:p>
            <a:r>
              <a:rPr lang="en-US" sz="1700" dirty="0"/>
              <a:t>Harness the creativity of the academic research and engineering communities, and work in partnership with the private and public sectors </a:t>
            </a:r>
            <a:r>
              <a:rPr lang="en-US" sz="1700" b="1" dirty="0"/>
              <a:t>to evolve sensors and platforms</a:t>
            </a:r>
            <a:r>
              <a:rPr lang="en-US" sz="1700" dirty="0"/>
              <a:t>, </a:t>
            </a:r>
            <a:r>
              <a:rPr lang="en-US" sz="1700" b="1" dirty="0"/>
              <a:t>better integrate observations</a:t>
            </a:r>
            <a:r>
              <a:rPr lang="en-US" sz="1700" dirty="0"/>
              <a:t>, revolutionize information products about the ocean, and increase efficiency and reduce costs at each step of the ocean observing value chain; </a:t>
            </a:r>
          </a:p>
          <a:p>
            <a:r>
              <a:rPr lang="en-US" sz="1700" b="1" dirty="0"/>
              <a:t>Advance the frontiers of ocean observing capabilities from the coast to the deep ocean</a:t>
            </a:r>
            <a:r>
              <a:rPr lang="en-US" sz="1700" dirty="0"/>
              <a:t>, all aspects of the marine biome, disease vectors, pollutants, and exchanges of energy, chemicals and biology at the boundaries between the ocean and air, seafloor, land, ice, freshwater, and human populated areas; </a:t>
            </a:r>
          </a:p>
          <a:p>
            <a:r>
              <a:rPr lang="en-US" sz="1700" b="1" dirty="0"/>
              <a:t>Improve the uptake of ocean data </a:t>
            </a:r>
            <a:r>
              <a:rPr lang="en-US" sz="1700" dirty="0"/>
              <a:t>in models for understanding and forecasting of the Earth system; </a:t>
            </a:r>
          </a:p>
          <a:p>
            <a:r>
              <a:rPr lang="en-US" sz="1700" dirty="0"/>
              <a:t>Ensure that all elements of the observing system are </a:t>
            </a:r>
            <a:r>
              <a:rPr lang="en-US" sz="1700" b="1" dirty="0"/>
              <a:t>interoperable</a:t>
            </a:r>
            <a:r>
              <a:rPr lang="en-US" sz="1700" dirty="0"/>
              <a:t> and that data are managed wisely, guided by open data policies and that data are shared in a timely manner;</a:t>
            </a:r>
          </a:p>
          <a:p>
            <a:r>
              <a:rPr lang="en-US" sz="1700" dirty="0"/>
              <a:t>Use </a:t>
            </a:r>
            <a:r>
              <a:rPr lang="en-US" sz="1700" b="1" dirty="0"/>
              <a:t>best practices, standards</a:t>
            </a:r>
            <a:r>
              <a:rPr lang="en-US" sz="1700" dirty="0"/>
              <a:t>, formats, vocabularies, and the highest ethics in the collection and use of ocean data;</a:t>
            </a:r>
          </a:p>
          <a:p>
            <a:r>
              <a:rPr lang="en-US" sz="1700" b="1" dirty="0"/>
              <a:t>Involve the public </a:t>
            </a:r>
            <a:r>
              <a:rPr lang="en-US" sz="1700" dirty="0"/>
              <a:t>through citizen-engaged observations, information products, outreach, and formal education programs;</a:t>
            </a:r>
          </a:p>
          <a:p>
            <a:r>
              <a:rPr lang="en-US" sz="1700" b="1" dirty="0"/>
              <a:t>Evolve ocean observing governance </a:t>
            </a:r>
            <a:r>
              <a:rPr lang="en-US" sz="1700" dirty="0"/>
              <a:t>to learn and share, coordinate, identify priorities, increase diversity, promote partnerships, and resolve conflicts, through a process of continuing assessment to improve observing; and </a:t>
            </a:r>
          </a:p>
          <a:p>
            <a:r>
              <a:rPr lang="en-US" sz="1700" b="1" dirty="0"/>
              <a:t>Promote investments </a:t>
            </a:r>
            <a:r>
              <a:rPr lang="en-US" sz="1700" dirty="0"/>
              <a:t>in ocean observing and information delivery and </a:t>
            </a:r>
            <a:r>
              <a:rPr lang="en-US" sz="1700" b="1" dirty="0"/>
              <a:t>sustain support</a:t>
            </a:r>
            <a:r>
              <a:rPr lang="en-US" sz="1700" dirty="0"/>
              <a:t>.</a:t>
            </a:r>
            <a:endParaRPr lang="en-GB" sz="1700" dirty="0"/>
          </a:p>
        </p:txBody>
      </p:sp>
    </p:spTree>
    <p:extLst>
      <p:ext uri="{BB962C8B-B14F-4D97-AF65-F5344CB8AC3E}">
        <p14:creationId xmlns:p14="http://schemas.microsoft.com/office/powerpoint/2010/main" val="2712364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06B89-93D7-407F-87AC-BDF26FCA27A6}"/>
              </a:ext>
            </a:extLst>
          </p:cNvPr>
          <p:cNvSpPr>
            <a:spLocks noGrp="1"/>
          </p:cNvSpPr>
          <p:nvPr>
            <p:ph type="title"/>
          </p:nvPr>
        </p:nvSpPr>
        <p:spPr>
          <a:xfrm>
            <a:off x="714375" y="18255"/>
            <a:ext cx="10515600" cy="1325563"/>
          </a:xfrm>
        </p:spPr>
        <p:txBody>
          <a:bodyPr/>
          <a:lstStyle/>
          <a:p>
            <a:r>
              <a:rPr lang="en-GB" dirty="0"/>
              <a:t>Summary of discussions</a:t>
            </a:r>
          </a:p>
        </p:txBody>
      </p:sp>
      <p:sp>
        <p:nvSpPr>
          <p:cNvPr id="3" name="Content Placeholder 2">
            <a:extLst>
              <a:ext uri="{FF2B5EF4-FFF2-40B4-BE49-F238E27FC236}">
                <a16:creationId xmlns:a16="http://schemas.microsoft.com/office/drawing/2014/main" id="{718B918F-2C36-41E1-8E91-69649BD9871A}"/>
              </a:ext>
            </a:extLst>
          </p:cNvPr>
          <p:cNvSpPr>
            <a:spLocks noGrp="1"/>
          </p:cNvSpPr>
          <p:nvPr>
            <p:ph idx="1"/>
          </p:nvPr>
        </p:nvSpPr>
        <p:spPr>
          <a:xfrm>
            <a:off x="647700" y="1253331"/>
            <a:ext cx="10515600" cy="4351338"/>
          </a:xfrm>
        </p:spPr>
        <p:txBody>
          <a:bodyPr>
            <a:normAutofit lnSpcReduction="10000"/>
          </a:bodyPr>
          <a:lstStyle/>
          <a:p>
            <a:r>
              <a:rPr lang="en-GB" b="1" dirty="0"/>
              <a:t>Engagement </a:t>
            </a:r>
            <a:r>
              <a:rPr lang="en-GB" dirty="0"/>
              <a:t>all stakeholders, in particular with local communities, and users</a:t>
            </a:r>
          </a:p>
          <a:p>
            <a:r>
              <a:rPr lang="en-GB" dirty="0"/>
              <a:t> </a:t>
            </a:r>
            <a:r>
              <a:rPr lang="en-GB" b="1" dirty="0"/>
              <a:t>Increase exchange</a:t>
            </a:r>
            <a:r>
              <a:rPr lang="en-GB" dirty="0"/>
              <a:t> between observations producers and forecast community (iterative non linear process)</a:t>
            </a:r>
          </a:p>
          <a:p>
            <a:r>
              <a:rPr lang="en-GB" dirty="0"/>
              <a:t>Importance of </a:t>
            </a:r>
            <a:r>
              <a:rPr lang="en-GB" b="1" dirty="0"/>
              <a:t>coastal</a:t>
            </a:r>
            <a:r>
              <a:rPr lang="en-GB" dirty="0"/>
              <a:t> observations and </a:t>
            </a:r>
            <a:r>
              <a:rPr lang="en-GB" b="1" dirty="0"/>
              <a:t>linking land and ocean</a:t>
            </a:r>
          </a:p>
          <a:p>
            <a:r>
              <a:rPr lang="en-GB" dirty="0"/>
              <a:t>Improve </a:t>
            </a:r>
            <a:r>
              <a:rPr lang="en-GB" b="1" dirty="0"/>
              <a:t>interoperability</a:t>
            </a:r>
            <a:r>
              <a:rPr lang="en-GB" dirty="0"/>
              <a:t> and uptake of observations. </a:t>
            </a:r>
          </a:p>
          <a:p>
            <a:r>
              <a:rPr lang="en-GB" dirty="0"/>
              <a:t>Develop standard and best practice. </a:t>
            </a:r>
            <a:r>
              <a:rPr lang="en-GB" b="1" dirty="0"/>
              <a:t>Highlighted lack of resources </a:t>
            </a:r>
            <a:r>
              <a:rPr lang="en-GB" dirty="0"/>
              <a:t>for quality control and archiving efforts</a:t>
            </a:r>
          </a:p>
          <a:p>
            <a:r>
              <a:rPr lang="en-GB" dirty="0"/>
              <a:t>Need for </a:t>
            </a:r>
            <a:r>
              <a:rPr lang="en-GB" b="1" dirty="0"/>
              <a:t>integration of observations</a:t>
            </a:r>
            <a:r>
              <a:rPr lang="en-GB" dirty="0"/>
              <a:t> from different platforms/scales (</a:t>
            </a:r>
            <a:r>
              <a:rPr lang="en-GB" dirty="0" err="1"/>
              <a:t>eg.</a:t>
            </a:r>
            <a:r>
              <a:rPr lang="en-GB" dirty="0"/>
              <a:t> CTD, satellite…)</a:t>
            </a:r>
          </a:p>
          <a:p>
            <a:endParaRPr lang="en-GB" dirty="0"/>
          </a:p>
          <a:p>
            <a:endParaRPr lang="en-GB" dirty="0"/>
          </a:p>
          <a:p>
            <a:endParaRPr lang="en-GB" dirty="0"/>
          </a:p>
        </p:txBody>
      </p:sp>
    </p:spTree>
    <p:extLst>
      <p:ext uri="{BB962C8B-B14F-4D97-AF65-F5344CB8AC3E}">
        <p14:creationId xmlns:p14="http://schemas.microsoft.com/office/powerpoint/2010/main" val="732914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lbert Fischer on Twitter: &quot;Susan Wijffels @WHOI at #OceanObs19: While we all want more investment in ocean observations, we need to resource an entire integrated value chain to make information accessible to users, and get their feedback. #GOOSocean htt">
            <a:extLst>
              <a:ext uri="{FF2B5EF4-FFF2-40B4-BE49-F238E27FC236}">
                <a16:creationId xmlns:a16="http://schemas.microsoft.com/office/drawing/2014/main" id="{8561D57B-AA0E-4073-A6C5-B6387275106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8107" t="23993" r="31076" b="20299"/>
          <a:stretch/>
        </p:blipFill>
        <p:spPr>
          <a:xfrm>
            <a:off x="255105" y="2544363"/>
            <a:ext cx="5811078" cy="4164495"/>
          </a:xfrm>
        </p:spPr>
      </p:pic>
      <p:pic>
        <p:nvPicPr>
          <p:cNvPr id="7" name="Picture 6" descr="(20) (PDF) An introduction to the ‘Oceans and Society: Blue Planet’ initiative - Mozilla Firefox">
            <a:extLst>
              <a:ext uri="{FF2B5EF4-FFF2-40B4-BE49-F238E27FC236}">
                <a16:creationId xmlns:a16="http://schemas.microsoft.com/office/drawing/2014/main" id="{8C01E3C6-F284-407F-90FD-35BA439CF43F}"/>
              </a:ext>
            </a:extLst>
          </p:cNvPr>
          <p:cNvPicPr>
            <a:picLocks noChangeAspect="1"/>
          </p:cNvPicPr>
          <p:nvPr/>
        </p:nvPicPr>
        <p:blipFill rotWithShape="1">
          <a:blip r:embed="rId3">
            <a:extLst>
              <a:ext uri="{28A0092B-C50C-407E-A947-70E740481C1C}">
                <a14:useLocalDpi xmlns:a14="http://schemas.microsoft.com/office/drawing/2010/main" val="0"/>
              </a:ext>
            </a:extLst>
          </a:blip>
          <a:srcRect l="6874" t="12583" r="36658" b="2678"/>
          <a:stretch/>
        </p:blipFill>
        <p:spPr>
          <a:xfrm>
            <a:off x="7045425" y="2638546"/>
            <a:ext cx="4891470" cy="3854330"/>
          </a:xfrm>
          <a:prstGeom prst="rect">
            <a:avLst/>
          </a:prstGeom>
        </p:spPr>
      </p:pic>
      <p:pic>
        <p:nvPicPr>
          <p:cNvPr id="9" name="Picture 8" descr="(20) (PDF) What We Have Learned From the Framework for Ocean Observing: Evolution of the Global Ocean Observing System - Mozilla Firefox">
            <a:extLst>
              <a:ext uri="{FF2B5EF4-FFF2-40B4-BE49-F238E27FC236}">
                <a16:creationId xmlns:a16="http://schemas.microsoft.com/office/drawing/2014/main" id="{E8680FB9-5464-4488-BCFB-C3256EA2C2BE}"/>
              </a:ext>
            </a:extLst>
          </p:cNvPr>
          <p:cNvPicPr>
            <a:picLocks noChangeAspect="1"/>
          </p:cNvPicPr>
          <p:nvPr/>
        </p:nvPicPr>
        <p:blipFill rotWithShape="1">
          <a:blip r:embed="rId4">
            <a:extLst>
              <a:ext uri="{28A0092B-C50C-407E-A947-70E740481C1C}">
                <a14:useLocalDpi xmlns:a14="http://schemas.microsoft.com/office/drawing/2010/main" val="0"/>
              </a:ext>
            </a:extLst>
          </a:blip>
          <a:srcRect l="16211" t="40995" r="43669" b="42392"/>
          <a:stretch/>
        </p:blipFill>
        <p:spPr>
          <a:xfrm>
            <a:off x="1361661" y="496162"/>
            <a:ext cx="7981122" cy="1735228"/>
          </a:xfrm>
          <a:prstGeom prst="rect">
            <a:avLst/>
          </a:prstGeom>
        </p:spPr>
      </p:pic>
    </p:spTree>
    <p:extLst>
      <p:ext uri="{BB962C8B-B14F-4D97-AF65-F5344CB8AC3E}">
        <p14:creationId xmlns:p14="http://schemas.microsoft.com/office/powerpoint/2010/main" val="136043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0D59C-7483-45C1-B4EA-69BD69202D6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065779A-AFE5-4B0E-BD03-CBF970206D09}"/>
              </a:ext>
            </a:extLst>
          </p:cNvPr>
          <p:cNvSpPr>
            <a:spLocks noGrp="1"/>
          </p:cNvSpPr>
          <p:nvPr>
            <p:ph idx="1"/>
          </p:nvPr>
        </p:nvSpPr>
        <p:spPr/>
        <p:txBody>
          <a:bodyPr/>
          <a:lstStyle/>
          <a:p>
            <a:endParaRPr lang="en-GB"/>
          </a:p>
        </p:txBody>
      </p:sp>
      <p:pic>
        <p:nvPicPr>
          <p:cNvPr id="4" name="Picture 3" descr="1af89993-65a4-453b-80b5-72820d145a8b@eurprd01">
            <a:extLst>
              <a:ext uri="{FF2B5EF4-FFF2-40B4-BE49-F238E27FC236}">
                <a16:creationId xmlns:a16="http://schemas.microsoft.com/office/drawing/2014/main" id="{4684334B-3E5B-45A1-A14D-390CC145E6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488" y="1920875"/>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371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929D3C7B92654E91E0BACE58CAB3FC" ma:contentTypeVersion="10" ma:contentTypeDescription="Create a new document." ma:contentTypeScope="" ma:versionID="0a446dc33ad2e2194e7c635cccff4e98">
  <xsd:schema xmlns:xsd="http://www.w3.org/2001/XMLSchema" xmlns:xs="http://www.w3.org/2001/XMLSchema" xmlns:p="http://schemas.microsoft.com/office/2006/metadata/properties" xmlns:ns3="39e328b5-fd55-4aa2-9335-b42da031234f" xmlns:ns4="d5f456a8-998e-4615-8aa7-08c9413f4944" targetNamespace="http://schemas.microsoft.com/office/2006/metadata/properties" ma:root="true" ma:fieldsID="b15607f05192b50083d4b1d3de8311c3" ns3:_="" ns4:_="">
    <xsd:import namespace="39e328b5-fd55-4aa2-9335-b42da031234f"/>
    <xsd:import namespace="d5f456a8-998e-4615-8aa7-08c9413f4944"/>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DateTake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e328b5-fd55-4aa2-9335-b42da03123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f456a8-998e-4615-8aa7-08c9413f494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130058-6217-462C-ABD0-A1AC22666D4D}">
  <ds:schemaRefs>
    <ds:schemaRef ds:uri="http://schemas.microsoft.com/office/2006/documentManagement/types"/>
    <ds:schemaRef ds:uri="d5f456a8-998e-4615-8aa7-08c9413f4944"/>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39e328b5-fd55-4aa2-9335-b42da031234f"/>
    <ds:schemaRef ds:uri="http://www.w3.org/XML/1998/namespace"/>
    <ds:schemaRef ds:uri="http://purl.org/dc/dcmitype/"/>
  </ds:schemaRefs>
</ds:datastoreItem>
</file>

<file path=customXml/itemProps2.xml><?xml version="1.0" encoding="utf-8"?>
<ds:datastoreItem xmlns:ds="http://schemas.openxmlformats.org/officeDocument/2006/customXml" ds:itemID="{D988DEB3-D5A8-4320-9722-2E0FA16BB4C4}">
  <ds:schemaRefs>
    <ds:schemaRef ds:uri="http://schemas.microsoft.com/sharepoint/v3/contenttype/forms"/>
  </ds:schemaRefs>
</ds:datastoreItem>
</file>

<file path=customXml/itemProps3.xml><?xml version="1.0" encoding="utf-8"?>
<ds:datastoreItem xmlns:ds="http://schemas.openxmlformats.org/officeDocument/2006/customXml" ds:itemID="{0FE2D65C-B3E7-43FF-9EBA-878473110D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e328b5-fd55-4aa2-9335-b42da031234f"/>
    <ds:schemaRef ds:uri="d5f456a8-998e-4615-8aa7-08c9413f49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133</TotalTime>
  <Words>528</Words>
  <Application>Microsoft Office PowerPoint</Application>
  <PresentationFormat>Widescreen</PresentationFormat>
  <Paragraphs>52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OceanObs 2019 summary</vt:lpstr>
      <vt:lpstr>The meeting</vt:lpstr>
      <vt:lpstr>Growing community</vt:lpstr>
      <vt:lpstr>Conference Statement</vt:lpstr>
      <vt:lpstr>Summary of discussions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OceanObs 2019 summary</dc:title>
  <dc:creator>Pequignet, Christine</dc:creator>
  <cp:lastModifiedBy>Pequignet, Christine</cp:lastModifiedBy>
  <cp:revision>6</cp:revision>
  <dcterms:created xsi:type="dcterms:W3CDTF">2019-10-11T13:59:25Z</dcterms:created>
  <dcterms:modified xsi:type="dcterms:W3CDTF">2019-10-16T22:54:31Z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0x0101006E929D3C7B92654E91E0BACE58CAB3FC</vt:lpwstr>
  </property>
</Properties>
</file>