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" d="100"/>
          <a:sy n="32" d="100"/>
        </p:scale>
        <p:origin x="-81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44178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97733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32832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48048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6799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076571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27343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48844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66273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43415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402753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A927B4-2A8F-4BCC-A469-B1C2AE23D71A}" type="datetimeFigureOut">
              <a:rPr lang="en-GB" smtClean="0"/>
              <a:t>21/11/2018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E68AD5-0B7F-4333-A08E-5B43B5EBA0C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37745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Sebastien’s chair report</a:t>
            </a:r>
            <a:endParaRPr lang="en-GB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328592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NOOS-Drift proposal</a:t>
            </a:r>
          </a:p>
          <a:p>
            <a:r>
              <a:rPr lang="en-US" dirty="0" smtClean="0"/>
              <a:t>2 </a:t>
            </a:r>
            <a:r>
              <a:rPr lang="en-US" dirty="0" err="1" smtClean="0"/>
              <a:t>EuroGOOS</a:t>
            </a:r>
            <a:r>
              <a:rPr lang="en-US" dirty="0" smtClean="0"/>
              <a:t> chairs and directors meeting in NOV 2017 and FEB 2018</a:t>
            </a:r>
          </a:p>
          <a:p>
            <a:r>
              <a:rPr lang="en-US" dirty="0" smtClean="0"/>
              <a:t>Sustainability workshop, </a:t>
            </a:r>
            <a:r>
              <a:rPr lang="en-US" dirty="0" err="1" smtClean="0"/>
              <a:t>EuroGOOS</a:t>
            </a:r>
            <a:r>
              <a:rPr lang="en-US" dirty="0" smtClean="0"/>
              <a:t> Brussels</a:t>
            </a:r>
          </a:p>
          <a:p>
            <a:r>
              <a:rPr lang="en-US" dirty="0" smtClean="0"/>
              <a:t>Kick-off meeting Coastal WG  </a:t>
            </a:r>
          </a:p>
          <a:p>
            <a:r>
              <a:rPr lang="en-US" dirty="0" smtClean="0"/>
              <a:t>BOOS annual meeting</a:t>
            </a:r>
          </a:p>
          <a:p>
            <a:r>
              <a:rPr lang="en-US" dirty="0" err="1" smtClean="0"/>
              <a:t>EuroGOOS</a:t>
            </a:r>
            <a:r>
              <a:rPr lang="en-US" dirty="0" smtClean="0"/>
              <a:t> general assembly (presentation + roundtable)</a:t>
            </a:r>
          </a:p>
          <a:p>
            <a:r>
              <a:rPr lang="en-US" dirty="0" smtClean="0"/>
              <a:t>CMEMS in-situ data requirements workshop</a:t>
            </a:r>
          </a:p>
          <a:p>
            <a:r>
              <a:rPr lang="en-US" dirty="0" smtClean="0"/>
              <a:t>4</a:t>
            </a:r>
            <a:r>
              <a:rPr lang="en-US" baseline="30000" dirty="0" smtClean="0"/>
              <a:t>th</a:t>
            </a:r>
            <a:r>
              <a:rPr lang="en-US" dirty="0" smtClean="0"/>
              <a:t> GEO Blue Planet Conference</a:t>
            </a:r>
          </a:p>
          <a:p>
            <a:r>
              <a:rPr lang="en-US" dirty="0" smtClean="0"/>
              <a:t>Facilitating </a:t>
            </a:r>
            <a:r>
              <a:rPr lang="en-US" dirty="0" err="1" smtClean="0"/>
              <a:t>EuroGOOS</a:t>
            </a:r>
            <a:r>
              <a:rPr lang="en-US" dirty="0" smtClean="0"/>
              <a:t> moving to RBINS</a:t>
            </a:r>
          </a:p>
          <a:p>
            <a:r>
              <a:rPr lang="en-US" dirty="0" err="1" smtClean="0"/>
              <a:t>Organising</a:t>
            </a:r>
            <a:r>
              <a:rPr lang="en-US" dirty="0" smtClean="0"/>
              <a:t> the NOOS annual meeting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688756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57</Words>
  <Application>Microsoft Office PowerPoint</Application>
  <PresentationFormat>On-screen Show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Sebastien’s chair report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Sebastien’s chair report</dc:title>
  <dc:creator>ODN-USERS</dc:creator>
  <cp:lastModifiedBy>ODN-USERS</cp:lastModifiedBy>
  <cp:revision>1</cp:revision>
  <dcterms:created xsi:type="dcterms:W3CDTF">2018-11-21T07:36:19Z</dcterms:created>
  <dcterms:modified xsi:type="dcterms:W3CDTF">2018-11-21T07:46:01Z</dcterms:modified>
</cp:coreProperties>
</file>

<file path=docProps/thumbnail.jpeg>
</file>