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8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417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773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283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80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79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657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73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88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627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341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275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927B4-2A8F-4BCC-A469-B1C2AE23D71A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68AD5-0B7F-4333-A08E-5B43B5EBA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774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Sebastien’s chair report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NOOS-Drift proposal</a:t>
            </a:r>
          </a:p>
          <a:p>
            <a:r>
              <a:rPr lang="en-US" dirty="0" smtClean="0"/>
              <a:t>2 </a:t>
            </a:r>
            <a:r>
              <a:rPr lang="en-US" dirty="0" err="1" smtClean="0"/>
              <a:t>EuroGOOS</a:t>
            </a:r>
            <a:r>
              <a:rPr lang="en-US" dirty="0" smtClean="0"/>
              <a:t> chairs and directors meeting in NOV 2017 and FEB 2018</a:t>
            </a:r>
          </a:p>
          <a:p>
            <a:r>
              <a:rPr lang="en-US" dirty="0" smtClean="0"/>
              <a:t>Sustainability workshop, </a:t>
            </a:r>
            <a:r>
              <a:rPr lang="en-US" dirty="0" err="1" smtClean="0"/>
              <a:t>EuroGOOS</a:t>
            </a:r>
            <a:r>
              <a:rPr lang="en-US" dirty="0" smtClean="0"/>
              <a:t> Brussels</a:t>
            </a:r>
          </a:p>
          <a:p>
            <a:r>
              <a:rPr lang="en-US" dirty="0" smtClean="0"/>
              <a:t>Kick-off meeting Coastal WG  </a:t>
            </a:r>
          </a:p>
          <a:p>
            <a:r>
              <a:rPr lang="en-US" dirty="0" smtClean="0"/>
              <a:t>BOOS annual meeting</a:t>
            </a:r>
          </a:p>
          <a:p>
            <a:r>
              <a:rPr lang="en-US" dirty="0" err="1" smtClean="0"/>
              <a:t>EuroGOOS</a:t>
            </a:r>
            <a:r>
              <a:rPr lang="en-US" dirty="0" smtClean="0"/>
              <a:t> general assembly (presentation + roundtable)</a:t>
            </a:r>
          </a:p>
          <a:p>
            <a:r>
              <a:rPr lang="en-US" dirty="0" smtClean="0"/>
              <a:t>CMEMS in-situ data requirements workshop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GEO Blue Planet Conference</a:t>
            </a:r>
          </a:p>
          <a:p>
            <a:r>
              <a:rPr lang="en-US" dirty="0" smtClean="0"/>
              <a:t>Facilitating </a:t>
            </a:r>
            <a:r>
              <a:rPr lang="en-US" dirty="0" err="1" smtClean="0"/>
              <a:t>EuroGOOS</a:t>
            </a:r>
            <a:r>
              <a:rPr lang="en-US" dirty="0" smtClean="0"/>
              <a:t> moving to RBINS</a:t>
            </a:r>
          </a:p>
          <a:p>
            <a:r>
              <a:rPr lang="en-US" dirty="0" err="1" smtClean="0"/>
              <a:t>Organising</a:t>
            </a:r>
            <a:r>
              <a:rPr lang="en-US" dirty="0" smtClean="0"/>
              <a:t> the NOOS annual meeting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8875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57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Sebastien’s chair report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Sebastien’s chair report</dc:title>
  <dc:creator>ODN-USERS</dc:creator>
  <cp:lastModifiedBy>ODN-USERS</cp:lastModifiedBy>
  <cp:revision>1</cp:revision>
  <dcterms:created xsi:type="dcterms:W3CDTF">2018-11-21T07:36:19Z</dcterms:created>
  <dcterms:modified xsi:type="dcterms:W3CDTF">2018-11-21T07:46:01Z</dcterms:modified>
</cp:coreProperties>
</file>