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lvl1pPr marL="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fr-FR" sz="1800" b="0" i="0" u="none" strike="noStrike" kern="1" spc="0" baseline="0">
        <a:solidFill>
          <a:schemeClr val="tx1"/>
        </a:solidFill>
        <a:effectLst/>
        <a:latin typeface="Calibri" pitchFamily="2" charset="0"/>
        <a:ea typeface="Calibri" pitchFamily="2" charset="0"/>
        <a:cs typeface="Calibri" pitchFamily="2" charset="0"/>
      </a:defRPr>
    </a:lvl1pPr>
    <a:lvl2pPr marL="4572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fr-FR" sz="1800" b="0" i="0" u="none" strike="noStrike" kern="1" spc="0" baseline="0">
        <a:solidFill>
          <a:schemeClr val="tx1"/>
        </a:solidFill>
        <a:effectLst/>
        <a:latin typeface="Calibri" pitchFamily="2" charset="0"/>
        <a:ea typeface="Calibri" pitchFamily="2" charset="0"/>
        <a:cs typeface="Calibri" pitchFamily="2" charset="0"/>
      </a:defRPr>
    </a:lvl2pPr>
    <a:lvl3pPr marL="9144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fr-FR" sz="1800" b="0" i="0" u="none" strike="noStrike" kern="1" spc="0" baseline="0">
        <a:solidFill>
          <a:schemeClr val="tx1"/>
        </a:solidFill>
        <a:effectLst/>
        <a:latin typeface="Calibri" pitchFamily="2" charset="0"/>
        <a:ea typeface="Calibri" pitchFamily="2" charset="0"/>
        <a:cs typeface="Calibri" pitchFamily="2" charset="0"/>
      </a:defRPr>
    </a:lvl3pPr>
    <a:lvl4pPr marL="13716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fr-FR" sz="1800" b="0" i="0" u="none" strike="noStrike" kern="1" spc="0" baseline="0">
        <a:solidFill>
          <a:schemeClr val="tx1"/>
        </a:solidFill>
        <a:effectLst/>
        <a:latin typeface="Calibri" pitchFamily="2" charset="0"/>
        <a:ea typeface="Calibri" pitchFamily="2" charset="0"/>
        <a:cs typeface="Calibri" pitchFamily="2" charset="0"/>
      </a:defRPr>
    </a:lvl4pPr>
    <a:lvl5pPr marL="18288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fr-FR" sz="1800" b="0" i="0" u="none" strike="noStrike" kern="1" spc="0" baseline="0">
        <a:solidFill>
          <a:schemeClr val="tx1"/>
        </a:solidFill>
        <a:effectLst/>
        <a:latin typeface="Calibri" pitchFamily="2" charset="0"/>
        <a:ea typeface="Calibri" pitchFamily="2" charset="0"/>
        <a:cs typeface="Calibri" pitchFamily="2" charset="0"/>
      </a:defRPr>
    </a:lvl5pPr>
    <a:lvl6pPr marL="22860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fr-FR" sz="1800" b="0" i="0" u="none" strike="noStrike" kern="1" spc="0" baseline="0">
        <a:solidFill>
          <a:schemeClr val="tx1"/>
        </a:solidFill>
        <a:effectLst/>
        <a:latin typeface="Calibri" pitchFamily="2" charset="0"/>
        <a:ea typeface="Calibri" pitchFamily="2" charset="0"/>
        <a:cs typeface="Calibri" pitchFamily="2" charset="0"/>
      </a:defRPr>
    </a:lvl6pPr>
    <a:lvl7pPr marL="27432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fr-FR" sz="1800" b="0" i="0" u="none" strike="noStrike" kern="1" spc="0" baseline="0">
        <a:solidFill>
          <a:schemeClr val="tx1"/>
        </a:solidFill>
        <a:effectLst/>
        <a:latin typeface="Calibri" pitchFamily="2" charset="0"/>
        <a:ea typeface="Calibri" pitchFamily="2" charset="0"/>
        <a:cs typeface="Calibri" pitchFamily="2" charset="0"/>
      </a:defRPr>
    </a:lvl7pPr>
    <a:lvl8pPr marL="32004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fr-FR" sz="1800" b="0" i="0" u="none" strike="noStrike" kern="1" spc="0" baseline="0">
        <a:solidFill>
          <a:schemeClr val="tx1"/>
        </a:solidFill>
        <a:effectLst/>
        <a:latin typeface="Calibri" pitchFamily="2" charset="0"/>
        <a:ea typeface="Calibri" pitchFamily="2" charset="0"/>
        <a:cs typeface="Calibri" pitchFamily="2" charset="0"/>
      </a:defRPr>
    </a:lvl8pPr>
    <a:lvl9pPr marL="36576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fr-FR" sz="1800" b="0" i="0" u="none" strike="noStrike" kern="1" spc="0" baseline="0">
        <a:solidFill>
          <a:schemeClr val="tx1"/>
        </a:solidFill>
        <a:effectLst/>
        <a:latin typeface="Calibri" pitchFamily="2" charset="0"/>
        <a:ea typeface="Calibri" pitchFamily="2" charset="0"/>
        <a:cs typeface="Calibri" pitchFamily="2" charset="0"/>
      </a:defRPr>
    </a:lvl9pPr>
  </p:defaultTextStyle>
  <p:extLst>
    <p:ext uri="{EFAFB233-063F-42B5-8137-9DF3F51BA10A}">
      <p15:sldGuideLst xmlns="" xmlns:p15="http://schemas.microsoft.com/office/powerpoint/2012/main"/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0000FF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  <p:ext uri="smNativeData">
      <pr:smAppRevision xmlns="" xmlns:p14="http://schemas.microsoft.com/office/powerpoint/2010/main" xmlns:pr="smNativeData" dt="1542596667" val="934" rev64="64" revOS="3"/>
      <pr:smFileRevision xmlns="" xmlns:p14="http://schemas.microsoft.com/office/powerpoint/2010/main" xmlns:pr="smNativeData" dt="1542596667" val="0"/>
      <pr:guideOptions xmlns="" xmlns:p14="http://schemas.microsoft.com/office/powerpoint/2010/main" xmlns:pr="smNativeData" dt="1542596667" snapToBorders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-756" y="-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9" d="100"/>
        <a:sy n="19" d="100"/>
      </p:scale>
      <p:origin x="0" y="0"/>
    </p:cViewPr>
  </p:sorterViewPr>
  <p:notesViewPr>
    <p:cSldViewPr snapToGrid="0">
      <p:cViewPr>
        <p:scale>
          <a:sx n="93" d="100"/>
          <a:sy n="93" d="100"/>
        </p:scale>
        <p:origin x="375" y="226"/>
      </p:cViewPr>
      <p:guideLst/>
    </p:cSldViewPr>
  </p:notesViewPr>
  <p:gridSpacing cx="71755" cy="7175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OyjyWxMAAAAlAAAAZAAAAA0AAAAAkAAAAEgAAACQAAAASAAAAAAAAAAC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BgCQAA6AYAAKBBAACYFQAAEAAAACYAAAAIAAAAgYAAAAAAAAA="/>
              </a:ext>
            </a:extLst>
          </p:cNvSpPr>
          <p:nvPr>
            <p:ph type="ctrTitle"/>
          </p:nvPr>
        </p:nvSpPr>
        <p:spPr>
          <a:xfrm>
            <a:off x="1524000" y="1122680"/>
            <a:ext cx="9144000" cy="2387600"/>
          </a:xfrm>
        </p:spPr>
        <p:txBody>
          <a:bodyPr vert="horz" wrap="square" lIns="91440" tIns="45720" rIns="91440" bIns="45720" numCol="1" anchor="b">
            <a:prstTxWarp prst="textNoShape">
              <a:avLst/>
            </a:prstTxWarp>
          </a:bodyPr>
          <a:lstStyle>
            <a:lvl1pPr algn="ctr">
              <a:defRPr lang="en-US" sz="6000"/>
            </a:lvl1pPr>
            <a:lvl2pPr>
              <a:defRPr lang="fr-FR"/>
            </a:lvl2pPr>
            <a:lvl3pPr>
              <a:defRPr lang="fr-FR"/>
            </a:lvl3pPr>
            <a:lvl4pPr>
              <a:defRPr lang="fr-FR"/>
            </a:lvl4pPr>
            <a:lvl5pPr>
              <a:defRPr lang="fr-FR"/>
            </a:lvl5pPr>
            <a:lvl6pPr>
              <a:defRPr lang="fr-FR"/>
            </a:lvl6pPr>
            <a:lvl7pPr>
              <a:defRPr lang="fr-FR"/>
            </a:lvl7pPr>
            <a:lvl8pPr>
              <a:defRPr lang="fr-FR"/>
            </a:lvl8pPr>
            <a:lvl9pPr>
              <a:defRPr lang="fr-FR"/>
            </a:lvl9pPr>
          </a:lstStyle>
          <a:p>
            <a:pPr>
              <a:defRPr lang="en-US"/>
            </a:pPr>
            <a:r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OyjyWx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BgCQAAKRYAAKBBAABYIAAAEAAAACYAAAAIAAAAAYAAAAAAAAA="/>
              </a:ext>
            </a:extLst>
          </p:cNvSpPr>
          <p:nvPr>
            <p:ph type="subTitle" idx="1"/>
          </p:nvPr>
        </p:nvSpPr>
        <p:spPr>
          <a:xfrm>
            <a:off x="1524000" y="3602355"/>
            <a:ext cx="9144000" cy="1655445"/>
          </a:xfrm>
        </p:spPr>
        <p:txBody>
          <a:bodyPr/>
          <a:lstStyle>
            <a:lvl1pPr marL="0" indent="0" algn="ctr">
              <a:buNone/>
              <a:defRPr lang="en-US" sz="2400"/>
            </a:lvl1pPr>
            <a:lvl2pPr marL="457200" indent="0" algn="ctr">
              <a:buNone/>
              <a:defRPr lang="en-US" sz="2000"/>
            </a:lvl2pPr>
            <a:lvl3pPr marL="914400" indent="0" algn="ctr">
              <a:buNone/>
              <a:defRPr lang="en-US" sz="1800"/>
            </a:lvl3pPr>
            <a:lvl4pPr marL="1371600" indent="0" algn="ctr">
              <a:buNone/>
              <a:defRPr lang="en-US" sz="1600"/>
            </a:lvl4pPr>
            <a:lvl5pPr marL="1828800" indent="0" algn="ctr">
              <a:buNone/>
              <a:defRPr lang="en-US" sz="1600"/>
            </a:lvl5pPr>
            <a:lvl6pPr marL="2286000" indent="0" algn="ctr">
              <a:buNone/>
              <a:defRPr lang="fr-FR" sz="1600"/>
            </a:lvl6pPr>
            <a:lvl7pPr marL="2743200" indent="0" algn="ctr">
              <a:buNone/>
              <a:defRPr lang="fr-FR" sz="1600"/>
            </a:lvl7pPr>
            <a:lvl8pPr marL="3200400" indent="0" algn="ctr">
              <a:buNone/>
              <a:defRPr lang="fr-FR" sz="1600"/>
            </a:lvl8pPr>
            <a:lvl9pPr marL="3657600" indent="0" algn="ctr">
              <a:buNone/>
              <a:defRPr lang="fr-FR" sz="1600"/>
            </a:lvl9pPr>
          </a:lstStyle>
          <a:p>
            <a:pPr>
              <a:defRPr lang="en-US"/>
            </a:pPr>
            <a:r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OyjyWx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DJwgM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oBQAAGicAAAgWAABZKQAAEAAAACYAAAAIAAAAAIAAAAAAAAA="/>
              </a:ext>
            </a:extLst>
          </p:cNvSpPr>
          <p:nvPr>
            <p:ph type="dt" sz="half" idx="10"/>
          </p:nvPr>
        </p:nvSpPr>
        <p:spPr/>
        <p:txBody>
          <a:bodyPr/>
          <a:lstStyle>
            <a:lvl1pPr>
              <a:defRPr lang="en-GB"/>
            </a:lvl1pPr>
            <a:lvl2pPr>
              <a:defRPr lang="fr-FR"/>
            </a:lvl2pPr>
            <a:lvl3pPr>
              <a:defRPr lang="fr-FR"/>
            </a:lvl3pPr>
            <a:lvl4pPr>
              <a:defRPr lang="fr-FR"/>
            </a:lvl4pPr>
            <a:lvl5pPr>
              <a:defRPr lang="fr-FR"/>
            </a:lvl5pPr>
            <a:lvl6pPr>
              <a:defRPr lang="fr-FR"/>
            </a:lvl6pPr>
            <a:lvl7pPr>
              <a:defRPr lang="fr-FR"/>
            </a:lvl7pPr>
            <a:lvl8pPr>
              <a:defRPr lang="fr-FR"/>
            </a:lvl8pPr>
            <a:lvl9pPr>
              <a:defRPr lang="fr-FR"/>
            </a:lvl9pPr>
          </a:lstStyle>
          <a:p>
            <a:pPr>
              <a:defRPr lang="fr-FR"/>
            </a:pPr>
            <a:fld id="{7DF2E333-7D90-A715-DE4A-8B40AD0428DE}" type="datetime1">
              <a:rPr lang="en-GB"/>
              <a:t>02/12/2018</a:t>
            </a:fld>
            <a:endParaRPr lang="en-GB"/>
          </a:p>
        </p:txBody>
      </p:sp>
      <p:sp>
        <p:nvSpPr>
          <p:cNvPr id="5" name="Footer Placeholder 4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OyjyWx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G5TdHk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YGAAAGicAACgyAABZKQAAEAAAACYAAAAIAAAAAIAAAAAAAAA="/>
              </a:ext>
            </a:extLst>
          </p:cNvSpPr>
          <p:nvPr>
            <p:ph type="ftr" sz="quarter" idx="11"/>
          </p:nvPr>
        </p:nvSpPr>
        <p:spPr/>
        <p:txBody>
          <a:bodyPr/>
          <a:lstStyle>
            <a:lvl1pPr>
              <a:defRPr lang="en-GB"/>
            </a:lvl1pPr>
            <a:lvl2pPr>
              <a:defRPr lang="fr-FR"/>
            </a:lvl2pPr>
            <a:lvl3pPr>
              <a:defRPr lang="fr-FR"/>
            </a:lvl3pPr>
            <a:lvl4pPr>
              <a:defRPr lang="fr-FR"/>
            </a:lvl4pPr>
            <a:lvl5pPr>
              <a:defRPr lang="fr-FR"/>
            </a:lvl5pPr>
            <a:lvl6pPr>
              <a:defRPr lang="fr-FR"/>
            </a:lvl6pPr>
            <a:lvl7pPr>
              <a:defRPr lang="fr-FR"/>
            </a:lvl7pPr>
            <a:lvl8pPr>
              <a:defRPr lang="fr-FR"/>
            </a:lvl8pPr>
            <a:lvl9pPr>
              <a:defRPr lang="fr-FR"/>
            </a:lvl9pPr>
          </a:lstStyle>
          <a:p>
            <a:pPr>
              <a:defRPr lang="fr-FR"/>
            </a:pPr>
            <a:endParaRPr lang="en-GB"/>
          </a:p>
        </p:txBody>
      </p:sp>
      <p:sp>
        <p:nvSpPr>
          <p:cNvPr id="6" name="Slide Number Placeholder 5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OyjyWx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HNvbGk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4NAAAGicAANhFAABZKQAAEAAAACYAAAAIAAAAAIAAAAAAAAA="/>
              </a:ext>
            </a:extLst>
          </p:cNvSpPr>
          <p:nvPr>
            <p:ph type="sldNum" sz="quarter" idx="12"/>
          </p:nvPr>
        </p:nvSpPr>
        <p:spPr/>
        <p:txBody>
          <a:bodyPr/>
          <a:lstStyle>
            <a:lvl1pPr>
              <a:defRPr lang="en-GB"/>
            </a:lvl1pPr>
            <a:lvl2pPr>
              <a:defRPr lang="fr-FR"/>
            </a:lvl2pPr>
            <a:lvl3pPr>
              <a:defRPr lang="fr-FR"/>
            </a:lvl3pPr>
            <a:lvl4pPr>
              <a:defRPr lang="fr-FR"/>
            </a:lvl4pPr>
            <a:lvl5pPr>
              <a:defRPr lang="fr-FR"/>
            </a:lvl5pPr>
            <a:lvl6pPr>
              <a:defRPr lang="fr-FR"/>
            </a:lvl6pPr>
            <a:lvl7pPr>
              <a:defRPr lang="fr-FR"/>
            </a:lvl7pPr>
            <a:lvl8pPr>
              <a:defRPr lang="fr-FR"/>
            </a:lvl8pPr>
            <a:lvl9pPr>
              <a:defRPr lang="fr-FR"/>
            </a:lvl9pPr>
          </a:lstStyle>
          <a:p>
            <a:pPr>
              <a:defRPr lang="fr-FR"/>
            </a:pPr>
            <a:fld id="{608CD1CF-818D-D927-C334-77729F7A3522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OyjyWx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oBQAAPwIAANhFAABnCgAAEAAAACYAAAAIAAAAAAAAAAAAAAA=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en-US"/>
            </a:pPr>
            <a:r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OyjyWxMAAAAlAAAAZAAAAA0AAAAAkAAAAEgAAACQAAAASAAAAAAAAAAAAAAAAQ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oBQAAOwsAANhFAAAAJgAAEAAAACYAAAAIAAAAAgAAAAAAAAA="/>
              </a:ext>
            </a:extLst>
          </p:cNvSpPr>
          <p:nvPr>
            <p:ph idx="1"/>
          </p:nvPr>
        </p:nvSpPr>
        <p:spPr/>
        <p:txBody>
          <a:bodyPr vert="vert" wrap="square" lIns="91440" tIns="45720" rIns="91440" bIns="45720" numCol="1" anchor="t">
            <a:prstTxWarp prst="textNoShape">
              <a:avLst/>
            </a:prstTxWarp>
          </a:bodyPr>
          <a:lstStyle/>
          <a:p>
            <a:pPr>
              <a:defRPr lang="en-US"/>
            </a:pPr>
            <a:r>
              <a:t>Edit Master text styles</a:t>
            </a:r>
          </a:p>
          <a:p>
            <a:pPr lvl="1">
              <a:defRPr lang="en-US"/>
            </a:pPr>
            <a:r>
              <a:t>Second level</a:t>
            </a:r>
          </a:p>
          <a:p>
            <a:pPr lvl="2">
              <a:defRPr lang="en-US"/>
            </a:pPr>
            <a:r>
              <a:t>Third level</a:t>
            </a:r>
          </a:p>
          <a:p>
            <a:pPr lvl="3">
              <a:defRPr lang="en-US"/>
            </a:pPr>
            <a:r>
              <a:t>Fourth level</a:t>
            </a:r>
          </a:p>
          <a:p>
            <a:pPr lvl="4">
              <a:defRPr lang="en-US"/>
            </a:pPr>
            <a:r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OyjyWx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oBQAAGicAAAgWAABZKQAAEAAAACYAAAAIAAAAAIAAAAAAAAA="/>
              </a:ext>
            </a:extLst>
          </p:cNvSpPr>
          <p:nvPr>
            <p:ph type="dt" sz="half" idx="10"/>
          </p:nvPr>
        </p:nvSpPr>
        <p:spPr/>
        <p:txBody>
          <a:bodyPr/>
          <a:lstStyle>
            <a:lvl1pPr>
              <a:defRPr lang="en-GB"/>
            </a:lvl1pPr>
            <a:lvl2pPr>
              <a:defRPr lang="fr-FR"/>
            </a:lvl2pPr>
            <a:lvl3pPr>
              <a:defRPr lang="fr-FR"/>
            </a:lvl3pPr>
            <a:lvl4pPr>
              <a:defRPr lang="fr-FR"/>
            </a:lvl4pPr>
            <a:lvl5pPr>
              <a:defRPr lang="fr-FR"/>
            </a:lvl5pPr>
            <a:lvl6pPr>
              <a:defRPr lang="fr-FR"/>
            </a:lvl6pPr>
            <a:lvl7pPr>
              <a:defRPr lang="fr-FR"/>
            </a:lvl7pPr>
            <a:lvl8pPr>
              <a:defRPr lang="fr-FR"/>
            </a:lvl8pPr>
            <a:lvl9pPr>
              <a:defRPr lang="fr-FR"/>
            </a:lvl9pPr>
          </a:lstStyle>
          <a:p>
            <a:pPr>
              <a:defRPr lang="fr-FR"/>
            </a:pPr>
            <a:fld id="{7E020099-D793-57F6-DDBA-21A34EF42B74}" type="datetime1">
              <a:rPr lang="en-GB"/>
              <a:t>02/12/2018</a:t>
            </a:fld>
            <a:endParaRPr lang="en-GB"/>
          </a:p>
        </p:txBody>
      </p:sp>
      <p:sp>
        <p:nvSpPr>
          <p:cNvPr id="5" name="Footer Placeholder 4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OyjyWx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YGAAAGicAACgyAABZKQAAEAAAACYAAAAIAAAAAIAAAAAAAAA="/>
              </a:ext>
            </a:extLst>
          </p:cNvSpPr>
          <p:nvPr>
            <p:ph type="ftr" sz="quarter" idx="11"/>
          </p:nvPr>
        </p:nvSpPr>
        <p:spPr/>
        <p:txBody>
          <a:bodyPr/>
          <a:lstStyle>
            <a:lvl1pPr>
              <a:defRPr lang="en-GB"/>
            </a:lvl1pPr>
            <a:lvl2pPr>
              <a:defRPr lang="fr-FR"/>
            </a:lvl2pPr>
            <a:lvl3pPr>
              <a:defRPr lang="fr-FR"/>
            </a:lvl3pPr>
            <a:lvl4pPr>
              <a:defRPr lang="fr-FR"/>
            </a:lvl4pPr>
            <a:lvl5pPr>
              <a:defRPr lang="fr-FR"/>
            </a:lvl5pPr>
            <a:lvl6pPr>
              <a:defRPr lang="fr-FR"/>
            </a:lvl6pPr>
            <a:lvl7pPr>
              <a:defRPr lang="fr-FR"/>
            </a:lvl7pPr>
            <a:lvl8pPr>
              <a:defRPr lang="fr-FR"/>
            </a:lvl8pPr>
            <a:lvl9pPr>
              <a:defRPr lang="fr-FR"/>
            </a:lvl9pPr>
          </a:lstStyle>
          <a:p>
            <a:pPr>
              <a:defRPr lang="fr-FR"/>
            </a:pPr>
            <a:endParaRPr lang="en-GB"/>
          </a:p>
        </p:txBody>
      </p:sp>
      <p:sp>
        <p:nvSpPr>
          <p:cNvPr id="6" name="Slide Number Placeholder 5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OyjyWx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4NAAAGicAANhFAABZKQAAEAAAACYAAAAIAAAAAIAAAAAAAAA="/>
              </a:ext>
            </a:extLst>
          </p:cNvSpPr>
          <p:nvPr>
            <p:ph type="sldNum" sz="quarter" idx="12"/>
          </p:nvPr>
        </p:nvSpPr>
        <p:spPr/>
        <p:txBody>
          <a:bodyPr/>
          <a:lstStyle>
            <a:lvl1pPr>
              <a:defRPr lang="en-GB"/>
            </a:lvl1pPr>
            <a:lvl2pPr>
              <a:defRPr lang="fr-FR"/>
            </a:lvl2pPr>
            <a:lvl3pPr>
              <a:defRPr lang="fr-FR"/>
            </a:lvl3pPr>
            <a:lvl4pPr>
              <a:defRPr lang="fr-FR"/>
            </a:lvl4pPr>
            <a:lvl5pPr>
              <a:defRPr lang="fr-FR"/>
            </a:lvl5pPr>
            <a:lvl6pPr>
              <a:defRPr lang="fr-FR"/>
            </a:lvl6pPr>
            <a:lvl7pPr>
              <a:defRPr lang="fr-FR"/>
            </a:lvl7pPr>
            <a:lvl8pPr>
              <a:defRPr lang="fr-FR"/>
            </a:lvl8pPr>
            <a:lvl9pPr>
              <a:defRPr lang="fr-FR"/>
            </a:lvl9pPr>
          </a:lstStyle>
          <a:p>
            <a:pPr>
              <a:defRPr lang="fr-FR"/>
            </a:pPr>
            <a:fld id="{3D97B572-3CD0-C243-9E2F-CA16FB61689F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OyjyWxMAAAAlAAAAZAAAAA0AAAAAkAAAAEgAAACQAAAASAAAAAAAAAABAAAAAQ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CsNQAAPwIAANhFAAAAJgAAEAAAACYAAAAIAAAAAwAAAAAAAAA="/>
              </a:ext>
            </a:extLst>
          </p:cNvSpPr>
          <p:nvPr>
            <p:ph type="title"/>
          </p:nvPr>
        </p:nvSpPr>
        <p:spPr>
          <a:xfrm>
            <a:off x="8724900" y="365125"/>
            <a:ext cx="2628900" cy="5812155"/>
          </a:xfrm>
        </p:spPr>
        <p:txBody>
          <a:bodyPr vert="vert" wrap="square" lIns="91440" tIns="45720" rIns="91440" bIns="45720" numCol="1" anchor="ctr">
            <a:prstTxWarp prst="textNoShape">
              <a:avLst/>
            </a:prstTxWarp>
          </a:bodyPr>
          <a:lstStyle/>
          <a:p>
            <a:pPr>
              <a:defRPr lang="en-US"/>
            </a:pPr>
            <a:r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OyjyWxMAAAAlAAAAZAAAAA0AAAAAkAAAAEgAAACQAAAASAAAAAAAAAAAAAAAAQ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oBQAAPwIAALw0AAAAJgAAEAAAACYAAAAIAAAAAwAAAAAAAAA="/>
              </a:ext>
            </a:extLst>
          </p:cNvSpPr>
          <p:nvPr>
            <p:ph idx="1"/>
          </p:nvPr>
        </p:nvSpPr>
        <p:spPr>
          <a:xfrm>
            <a:off x="838200" y="365125"/>
            <a:ext cx="7734300" cy="5812155"/>
          </a:xfrm>
        </p:spPr>
        <p:txBody>
          <a:bodyPr vert="vert" wrap="square" lIns="91440" tIns="45720" rIns="91440" bIns="45720" numCol="1" anchor="t">
            <a:prstTxWarp prst="textNoShape">
              <a:avLst/>
            </a:prstTxWarp>
          </a:bodyPr>
          <a:lstStyle/>
          <a:p>
            <a:pPr>
              <a:defRPr lang="en-US"/>
            </a:pPr>
            <a:r>
              <a:t>Edit Master text styles</a:t>
            </a:r>
          </a:p>
          <a:p>
            <a:pPr lvl="1">
              <a:defRPr lang="en-US"/>
            </a:pPr>
            <a:r>
              <a:t>Second level</a:t>
            </a:r>
          </a:p>
          <a:p>
            <a:pPr lvl="2">
              <a:defRPr lang="en-US"/>
            </a:pPr>
            <a:r>
              <a:t>Third level</a:t>
            </a:r>
          </a:p>
          <a:p>
            <a:pPr lvl="3">
              <a:defRPr lang="en-US"/>
            </a:pPr>
            <a:r>
              <a:t>Fourth level</a:t>
            </a:r>
          </a:p>
          <a:p>
            <a:pPr lvl="4">
              <a:defRPr lang="en-US"/>
            </a:pPr>
            <a:r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OyjyWx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oBQAAGicAAAgWAABZKQAAEAAAACYAAAAIAAAAAIAAAAAAAAA="/>
              </a:ext>
            </a:extLst>
          </p:cNvSpPr>
          <p:nvPr>
            <p:ph type="dt" sz="half" idx="10"/>
          </p:nvPr>
        </p:nvSpPr>
        <p:spPr/>
        <p:txBody>
          <a:bodyPr/>
          <a:lstStyle>
            <a:lvl1pPr>
              <a:defRPr lang="en-GB"/>
            </a:lvl1pPr>
            <a:lvl2pPr>
              <a:defRPr lang="fr-FR"/>
            </a:lvl2pPr>
            <a:lvl3pPr>
              <a:defRPr lang="fr-FR"/>
            </a:lvl3pPr>
            <a:lvl4pPr>
              <a:defRPr lang="fr-FR"/>
            </a:lvl4pPr>
            <a:lvl5pPr>
              <a:defRPr lang="fr-FR"/>
            </a:lvl5pPr>
            <a:lvl6pPr>
              <a:defRPr lang="fr-FR"/>
            </a:lvl6pPr>
            <a:lvl7pPr>
              <a:defRPr lang="fr-FR"/>
            </a:lvl7pPr>
            <a:lvl8pPr>
              <a:defRPr lang="fr-FR"/>
            </a:lvl8pPr>
            <a:lvl9pPr>
              <a:defRPr lang="fr-FR"/>
            </a:lvl9pPr>
          </a:lstStyle>
          <a:p>
            <a:pPr>
              <a:defRPr lang="fr-FR"/>
            </a:pPr>
            <a:fld id="{59AB9195-DBB4-FE67-FA13-2D32DF5D0C78}" type="datetime1">
              <a:rPr lang="en-GB"/>
              <a:t>02/12/2018</a:t>
            </a:fld>
            <a:endParaRPr lang="en-GB"/>
          </a:p>
        </p:txBody>
      </p:sp>
      <p:sp>
        <p:nvSpPr>
          <p:cNvPr id="5" name="Footer Placeholder 4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OyjyWx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YGAAAGicAACgyAABZKQAAEAAAACYAAAAIAAAAAIAAAAAAAAA="/>
              </a:ext>
            </a:extLst>
          </p:cNvSpPr>
          <p:nvPr>
            <p:ph type="ftr" sz="quarter" idx="11"/>
          </p:nvPr>
        </p:nvSpPr>
        <p:spPr/>
        <p:txBody>
          <a:bodyPr/>
          <a:lstStyle>
            <a:lvl1pPr>
              <a:defRPr lang="en-GB"/>
            </a:lvl1pPr>
            <a:lvl2pPr>
              <a:defRPr lang="fr-FR"/>
            </a:lvl2pPr>
            <a:lvl3pPr>
              <a:defRPr lang="fr-FR"/>
            </a:lvl3pPr>
            <a:lvl4pPr>
              <a:defRPr lang="fr-FR"/>
            </a:lvl4pPr>
            <a:lvl5pPr>
              <a:defRPr lang="fr-FR"/>
            </a:lvl5pPr>
            <a:lvl6pPr>
              <a:defRPr lang="fr-FR"/>
            </a:lvl6pPr>
            <a:lvl7pPr>
              <a:defRPr lang="fr-FR"/>
            </a:lvl7pPr>
            <a:lvl8pPr>
              <a:defRPr lang="fr-FR"/>
            </a:lvl8pPr>
            <a:lvl9pPr>
              <a:defRPr lang="fr-FR"/>
            </a:lvl9pPr>
          </a:lstStyle>
          <a:p>
            <a:pPr>
              <a:defRPr lang="fr-FR"/>
            </a:pPr>
            <a:endParaRPr lang="en-GB"/>
          </a:p>
        </p:txBody>
      </p:sp>
      <p:sp>
        <p:nvSpPr>
          <p:cNvPr id="6" name="Slide Number Placeholder 5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OyjyWx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4NAAAGicAANhFAABZKQAAEAAAACYAAAAIAAAAAIAAAAAAAAA="/>
              </a:ext>
            </a:extLst>
          </p:cNvSpPr>
          <p:nvPr>
            <p:ph type="sldNum" sz="quarter" idx="12"/>
          </p:nvPr>
        </p:nvSpPr>
        <p:spPr/>
        <p:txBody>
          <a:bodyPr/>
          <a:lstStyle>
            <a:lvl1pPr>
              <a:defRPr lang="en-GB"/>
            </a:lvl1pPr>
            <a:lvl2pPr>
              <a:defRPr lang="fr-FR"/>
            </a:lvl2pPr>
            <a:lvl3pPr>
              <a:defRPr lang="fr-FR"/>
            </a:lvl3pPr>
            <a:lvl4pPr>
              <a:defRPr lang="fr-FR"/>
            </a:lvl4pPr>
            <a:lvl5pPr>
              <a:defRPr lang="fr-FR"/>
            </a:lvl5pPr>
            <a:lvl6pPr>
              <a:defRPr lang="fr-FR"/>
            </a:lvl6pPr>
            <a:lvl7pPr>
              <a:defRPr lang="fr-FR"/>
            </a:lvl7pPr>
            <a:lvl8pPr>
              <a:defRPr lang="fr-FR"/>
            </a:lvl8pPr>
            <a:lvl9pPr>
              <a:defRPr lang="fr-FR"/>
            </a:lvl9pPr>
          </a:lstStyle>
          <a:p>
            <a:pPr>
              <a:defRPr lang="fr-FR"/>
            </a:pPr>
            <a:fld id="{249B3085-CBC9-CEC6-8723-3D937E6D7168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OyjyWx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BDf0QM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oBQAAPwIAANhFAABnCgAAEAAAACYAAAAIAAAAAAAAAAAAAAA=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en-US"/>
            </a:pPr>
            <a:r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OyjyWx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HBkPSI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oBQAAOwsAANhFAAAAJgAAEAAAACYAAAAIAAAAAAAAAAAAAAA="/>
              </a:ext>
            </a:extLst>
          </p:cNvSpPr>
          <p:nvPr>
            <p:ph idx="1"/>
          </p:nvPr>
        </p:nvSpPr>
        <p:spPr/>
        <p:txBody>
          <a:bodyPr/>
          <a:lstStyle/>
          <a:p>
            <a:pPr>
              <a:defRPr lang="en-US"/>
            </a:pPr>
            <a:r>
              <a:t>Edit Master text styles</a:t>
            </a:r>
          </a:p>
          <a:p>
            <a:pPr lvl="1">
              <a:defRPr lang="en-US"/>
            </a:pPr>
            <a:r>
              <a:t>Second level</a:t>
            </a:r>
          </a:p>
          <a:p>
            <a:pPr lvl="2">
              <a:defRPr lang="en-US"/>
            </a:pPr>
            <a:r>
              <a:t>Third level</a:t>
            </a:r>
          </a:p>
          <a:p>
            <a:pPr lvl="3">
              <a:defRPr lang="en-US"/>
            </a:pPr>
            <a:r>
              <a:t>Fourth level</a:t>
            </a:r>
          </a:p>
          <a:p>
            <a:pPr lvl="4">
              <a:defRPr lang="en-US"/>
            </a:pPr>
            <a:r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OyjyWx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DpzaGE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oBQAAGicAAAgWAABZKQAAEAAAACYAAAAIAAAAAIAAAAAAAAA="/>
              </a:ext>
            </a:extLst>
          </p:cNvSpPr>
          <p:nvPr>
            <p:ph type="dt" sz="half" idx="10"/>
          </p:nvPr>
        </p:nvSpPr>
        <p:spPr/>
        <p:txBody>
          <a:bodyPr/>
          <a:lstStyle>
            <a:lvl1pPr>
              <a:defRPr lang="en-GB"/>
            </a:lvl1pPr>
            <a:lvl2pPr>
              <a:defRPr lang="fr-FR"/>
            </a:lvl2pPr>
            <a:lvl3pPr>
              <a:defRPr lang="fr-FR"/>
            </a:lvl3pPr>
            <a:lvl4pPr>
              <a:defRPr lang="fr-FR"/>
            </a:lvl4pPr>
            <a:lvl5pPr>
              <a:defRPr lang="fr-FR"/>
            </a:lvl5pPr>
            <a:lvl6pPr>
              <a:defRPr lang="fr-FR"/>
            </a:lvl6pPr>
            <a:lvl7pPr>
              <a:defRPr lang="fr-FR"/>
            </a:lvl7pPr>
            <a:lvl8pPr>
              <a:defRPr lang="fr-FR"/>
            </a:lvl8pPr>
            <a:lvl9pPr>
              <a:defRPr lang="fr-FR"/>
            </a:lvl9pPr>
          </a:lstStyle>
          <a:p>
            <a:pPr>
              <a:defRPr lang="fr-FR"/>
            </a:pPr>
            <a:fld id="{1ED7C50D-43F3-8233-BD6F-B5668B214BE0}" type="datetime1">
              <a:rPr lang="en-GB"/>
              <a:t>02/12/2018</a:t>
            </a:fld>
            <a:endParaRPr lang="en-GB"/>
          </a:p>
        </p:txBody>
      </p:sp>
      <p:sp>
        <p:nvSpPr>
          <p:cNvPr id="5" name="Footer Placeholder 4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OyjyWx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YGAAAGicAACgyAABZKQAAEAAAACYAAAAIAAAAAIAAAAAAAAA="/>
              </a:ext>
            </a:extLst>
          </p:cNvSpPr>
          <p:nvPr>
            <p:ph type="ftr" sz="quarter" idx="11"/>
          </p:nvPr>
        </p:nvSpPr>
        <p:spPr/>
        <p:txBody>
          <a:bodyPr/>
          <a:lstStyle>
            <a:lvl1pPr>
              <a:defRPr lang="en-GB"/>
            </a:lvl1pPr>
            <a:lvl2pPr>
              <a:defRPr lang="fr-FR"/>
            </a:lvl2pPr>
            <a:lvl3pPr>
              <a:defRPr lang="fr-FR"/>
            </a:lvl3pPr>
            <a:lvl4pPr>
              <a:defRPr lang="fr-FR"/>
            </a:lvl4pPr>
            <a:lvl5pPr>
              <a:defRPr lang="fr-FR"/>
            </a:lvl5pPr>
            <a:lvl6pPr>
              <a:defRPr lang="fr-FR"/>
            </a:lvl6pPr>
            <a:lvl7pPr>
              <a:defRPr lang="fr-FR"/>
            </a:lvl7pPr>
            <a:lvl8pPr>
              <a:defRPr lang="fr-FR"/>
            </a:lvl8pPr>
            <a:lvl9pPr>
              <a:defRPr lang="fr-FR"/>
            </a:lvl9pPr>
          </a:lstStyle>
          <a:p>
            <a:pPr>
              <a:defRPr lang="fr-FR"/>
            </a:pPr>
            <a:endParaRPr lang="en-GB"/>
          </a:p>
        </p:txBody>
      </p:sp>
      <p:sp>
        <p:nvSpPr>
          <p:cNvPr id="6" name="Slide Number Placeholder 5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OyjyWx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GxuPjw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4NAAAGicAANhFAABZKQAAEAAAACYAAAAIAAAAAIAAAAAAAAA="/>
              </a:ext>
            </a:extLst>
          </p:cNvSpPr>
          <p:nvPr>
            <p:ph type="sldNum" sz="quarter" idx="12"/>
          </p:nvPr>
        </p:nvSpPr>
        <p:spPr/>
        <p:txBody>
          <a:bodyPr/>
          <a:lstStyle>
            <a:lvl1pPr>
              <a:defRPr lang="en-GB"/>
            </a:lvl1pPr>
            <a:lvl2pPr>
              <a:defRPr lang="fr-FR"/>
            </a:lvl2pPr>
            <a:lvl3pPr>
              <a:defRPr lang="fr-FR"/>
            </a:lvl3pPr>
            <a:lvl4pPr>
              <a:defRPr lang="fr-FR"/>
            </a:lvl4pPr>
            <a:lvl5pPr>
              <a:defRPr lang="fr-FR"/>
            </a:lvl5pPr>
            <a:lvl6pPr>
              <a:defRPr lang="fr-FR"/>
            </a:lvl6pPr>
            <a:lvl7pPr>
              <a:defRPr lang="fr-FR"/>
            </a:lvl7pPr>
            <a:lvl8pPr>
              <a:defRPr lang="fr-FR"/>
            </a:lvl8pPr>
            <a:lvl9pPr>
              <a:defRPr lang="fr-FR"/>
            </a:lvl9pPr>
          </a:lstStyle>
          <a:p>
            <a:pPr>
              <a:defRPr lang="fr-FR"/>
            </a:pPr>
            <a:fld id="{59FA38BD-F3B4-AFCE-FA42-059B760C0C50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OyjyWxMAAAAlAAAAZAAAAA0AAAAAkAAAAEgAAACQAAAASAAAAAAAAAAC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GFtaWw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eBQAAhQoAAM5FAAARHAAAEAAAACYAAAAIAAAAgYAAAAAAAAA="/>
              </a:ext>
            </a:extLst>
          </p:cNvSpPr>
          <p:nvPr>
            <p:ph type="title"/>
          </p:nvPr>
        </p:nvSpPr>
        <p:spPr>
          <a:xfrm>
            <a:off x="831850" y="1710055"/>
            <a:ext cx="10515600" cy="2852420"/>
          </a:xfrm>
        </p:spPr>
        <p:txBody>
          <a:bodyPr vert="horz" wrap="square" lIns="91440" tIns="45720" rIns="91440" bIns="45720" numCol="1" anchor="b">
            <a:prstTxWarp prst="textNoShape">
              <a:avLst/>
            </a:prstTxWarp>
          </a:bodyPr>
          <a:lstStyle>
            <a:lvl1pPr>
              <a:defRPr lang="en-US" sz="6000"/>
            </a:lvl1pPr>
            <a:lvl2pPr>
              <a:defRPr lang="fr-FR"/>
            </a:lvl2pPr>
            <a:lvl3pPr>
              <a:defRPr lang="fr-FR"/>
            </a:lvl3pPr>
            <a:lvl4pPr>
              <a:defRPr lang="fr-FR"/>
            </a:lvl4pPr>
            <a:lvl5pPr>
              <a:defRPr lang="fr-FR"/>
            </a:lvl5pPr>
            <a:lvl6pPr>
              <a:defRPr lang="fr-FR"/>
            </a:lvl6pPr>
            <a:lvl7pPr>
              <a:defRPr lang="fr-FR"/>
            </a:lvl7pPr>
            <a:lvl8pPr>
              <a:defRPr lang="fr-FR"/>
            </a:lvl8pPr>
            <a:lvl9pPr>
              <a:defRPr lang="fr-FR"/>
            </a:lvl9pPr>
          </a:lstStyle>
          <a:p>
            <a:pPr>
              <a:defRPr lang="en-US"/>
            </a:pPr>
            <a:r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OyjyWx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eBQAAPBwAAM5FAAB2JQAAEAAAACYAAAAIAAAAAYAAAAAAAAA="/>
              </a:ext>
            </a:extLst>
          </p:cNvSpPr>
          <p:nvPr>
            <p:ph idx="1"/>
          </p:nvPr>
        </p:nvSpPr>
        <p:spPr>
          <a:xfrm>
            <a:off x="831850" y="4589780"/>
            <a:ext cx="10515600" cy="1499870"/>
          </a:xfrm>
        </p:spPr>
        <p:txBody>
          <a:bodyPr/>
          <a:lstStyle>
            <a:lvl1pPr marL="0" indent="0">
              <a:buNone/>
              <a:defRPr lang="en-US" sz="2400">
                <a:solidFill>
                  <a:srgbClr val="8C8C8C"/>
                </a:solidFill>
              </a:defRPr>
            </a:lvl1pPr>
            <a:lvl2pPr marL="457200" indent="0">
              <a:buNone/>
              <a:defRPr lang="en-US" sz="2000">
                <a:solidFill>
                  <a:srgbClr val="8C8C8C"/>
                </a:solidFill>
              </a:defRPr>
            </a:lvl2pPr>
            <a:lvl3pPr marL="914400" indent="0">
              <a:buNone/>
              <a:defRPr lang="en-US" sz="1800">
                <a:solidFill>
                  <a:srgbClr val="8C8C8C"/>
                </a:solidFill>
              </a:defRPr>
            </a:lvl3pPr>
            <a:lvl4pPr marL="1371600" indent="0">
              <a:buNone/>
              <a:defRPr lang="en-US" sz="1600">
                <a:solidFill>
                  <a:srgbClr val="8C8C8C"/>
                </a:solidFill>
              </a:defRPr>
            </a:lvl4pPr>
            <a:lvl5pPr marL="1828800" indent="0">
              <a:buNone/>
              <a:defRPr lang="en-US" sz="1600">
                <a:solidFill>
                  <a:srgbClr val="8C8C8C"/>
                </a:solidFill>
              </a:defRPr>
            </a:lvl5pPr>
            <a:lvl6pPr marL="2286000" indent="0">
              <a:buNone/>
              <a:defRPr lang="fr-FR" sz="1600">
                <a:solidFill>
                  <a:srgbClr val="8C8C8C"/>
                </a:solidFill>
              </a:defRPr>
            </a:lvl6pPr>
            <a:lvl7pPr marL="2743200" indent="0">
              <a:buNone/>
              <a:defRPr lang="fr-FR" sz="1600">
                <a:solidFill>
                  <a:srgbClr val="8C8C8C"/>
                </a:solidFill>
              </a:defRPr>
            </a:lvl7pPr>
            <a:lvl8pPr marL="3200400" indent="0">
              <a:buNone/>
              <a:defRPr lang="fr-FR" sz="1600">
                <a:solidFill>
                  <a:srgbClr val="8C8C8C"/>
                </a:solidFill>
              </a:defRPr>
            </a:lvl8pPr>
            <a:lvl9pPr marL="3657600" indent="0">
              <a:buNone/>
              <a:defRPr lang="fr-FR" sz="1600">
                <a:solidFill>
                  <a:srgbClr val="8C8C8C"/>
                </a:solidFill>
              </a:defRPr>
            </a:lvl9pPr>
          </a:lstStyle>
          <a:p>
            <a:pPr>
              <a:defRPr lang="en-US"/>
            </a:pPr>
            <a:r>
              <a:t>Edit Master text styles</a:t>
            </a:r>
          </a:p>
        </p:txBody>
      </p:sp>
      <p:sp>
        <p:nvSpPr>
          <p:cNvPr id="4" name="Date Placeholder 3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OyjyWx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E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oBQAAGicAAAgWAABZKQAAEAAAACYAAAAIAAAAAIAAAAAAAAA="/>
              </a:ext>
            </a:extLst>
          </p:cNvSpPr>
          <p:nvPr>
            <p:ph type="dt" sz="half" idx="10"/>
          </p:nvPr>
        </p:nvSpPr>
        <p:spPr/>
        <p:txBody>
          <a:bodyPr/>
          <a:lstStyle>
            <a:lvl1pPr>
              <a:defRPr lang="en-GB"/>
            </a:lvl1pPr>
            <a:lvl2pPr>
              <a:defRPr lang="fr-FR"/>
            </a:lvl2pPr>
            <a:lvl3pPr>
              <a:defRPr lang="fr-FR"/>
            </a:lvl3pPr>
            <a:lvl4pPr>
              <a:defRPr lang="fr-FR"/>
            </a:lvl4pPr>
            <a:lvl5pPr>
              <a:defRPr lang="fr-FR"/>
            </a:lvl5pPr>
            <a:lvl6pPr>
              <a:defRPr lang="fr-FR"/>
            </a:lvl6pPr>
            <a:lvl7pPr>
              <a:defRPr lang="fr-FR"/>
            </a:lvl7pPr>
            <a:lvl8pPr>
              <a:defRPr lang="fr-FR"/>
            </a:lvl8pPr>
            <a:lvl9pPr>
              <a:defRPr lang="fr-FR"/>
            </a:lvl9pPr>
          </a:lstStyle>
          <a:p>
            <a:pPr>
              <a:defRPr lang="fr-FR"/>
            </a:pPr>
            <a:fld id="{457C72B3-FDA8-2984-E6C4-0BD13C8A105E}" type="datetime1">
              <a:rPr lang="en-GB"/>
              <a:t>02/12/2018</a:t>
            </a:fld>
            <a:endParaRPr lang="en-GB"/>
          </a:p>
        </p:txBody>
      </p:sp>
      <p:sp>
        <p:nvSpPr>
          <p:cNvPr id="5" name="Footer Placeholder 4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OyjyWx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DDb0b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YGAAAGicAACgyAABZKQAAEAAAACYAAAAIAAAAAIAAAAAAAAA="/>
              </a:ext>
            </a:extLst>
          </p:cNvSpPr>
          <p:nvPr>
            <p:ph type="ftr" sz="quarter" idx="11"/>
          </p:nvPr>
        </p:nvSpPr>
        <p:spPr/>
        <p:txBody>
          <a:bodyPr/>
          <a:lstStyle>
            <a:lvl1pPr>
              <a:defRPr lang="en-GB"/>
            </a:lvl1pPr>
            <a:lvl2pPr>
              <a:defRPr lang="fr-FR"/>
            </a:lvl2pPr>
            <a:lvl3pPr>
              <a:defRPr lang="fr-FR"/>
            </a:lvl3pPr>
            <a:lvl4pPr>
              <a:defRPr lang="fr-FR"/>
            </a:lvl4pPr>
            <a:lvl5pPr>
              <a:defRPr lang="fr-FR"/>
            </a:lvl5pPr>
            <a:lvl6pPr>
              <a:defRPr lang="fr-FR"/>
            </a:lvl6pPr>
            <a:lvl7pPr>
              <a:defRPr lang="fr-FR"/>
            </a:lvl7pPr>
            <a:lvl8pPr>
              <a:defRPr lang="fr-FR"/>
            </a:lvl8pPr>
            <a:lvl9pPr>
              <a:defRPr lang="fr-FR"/>
            </a:lvl9pPr>
          </a:lstStyle>
          <a:p>
            <a:pPr>
              <a:defRPr lang="fr-FR"/>
            </a:pPr>
            <a:endParaRPr lang="en-GB"/>
          </a:p>
        </p:txBody>
      </p:sp>
      <p:sp>
        <p:nvSpPr>
          <p:cNvPr id="6" name="Slide Number Placeholder 5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OyjyWx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4NAAAGicAANhFAABZKQAAEAAAACYAAAAIAAAAAIAAAAAAAAA="/>
              </a:ext>
            </a:extLst>
          </p:cNvSpPr>
          <p:nvPr>
            <p:ph type="sldNum" sz="quarter" idx="12"/>
          </p:nvPr>
        </p:nvSpPr>
        <p:spPr/>
        <p:txBody>
          <a:bodyPr/>
          <a:lstStyle>
            <a:lvl1pPr>
              <a:defRPr lang="en-GB"/>
            </a:lvl1pPr>
            <a:lvl2pPr>
              <a:defRPr lang="fr-FR"/>
            </a:lvl2pPr>
            <a:lvl3pPr>
              <a:defRPr lang="fr-FR"/>
            </a:lvl3pPr>
            <a:lvl4pPr>
              <a:defRPr lang="fr-FR"/>
            </a:lvl4pPr>
            <a:lvl5pPr>
              <a:defRPr lang="fr-FR"/>
            </a:lvl5pPr>
            <a:lvl6pPr>
              <a:defRPr lang="fr-FR"/>
            </a:lvl6pPr>
            <a:lvl7pPr>
              <a:defRPr lang="fr-FR"/>
            </a:lvl7pPr>
            <a:lvl8pPr>
              <a:defRPr lang="fr-FR"/>
            </a:lvl8pPr>
            <a:lvl9pPr>
              <a:defRPr lang="fr-FR"/>
            </a:lvl9pPr>
          </a:lstStyle>
          <a:p>
            <a:pPr>
              <a:defRPr lang="fr-FR"/>
            </a:pPr>
            <a:fld id="{07944B7A-34EA-C1BD-A42C-C2E805625297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OyjyWx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NCCtgM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oBQAAPwIAANhFAABnCgAAEAAAACYAAAAIAAAAAAAAAAAAAAA=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en-US"/>
            </a:pPr>
            <a:r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OyjyWx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OCC0r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oBQAAOwsAAAglAAAAJgAAEAAAACYAAAAIAAAAAQAAAAAAAAA="/>
              </a:ext>
            </a:extLst>
          </p:cNvSpPr>
          <p:nvPr>
            <p:ph idx="1"/>
          </p:nvPr>
        </p:nvSpPr>
        <p:spPr>
          <a:xfrm>
            <a:off x="838200" y="1825625"/>
            <a:ext cx="5181600" cy="4351655"/>
          </a:xfrm>
        </p:spPr>
        <p:txBody>
          <a:bodyPr/>
          <a:lstStyle/>
          <a:p>
            <a:pPr>
              <a:defRPr lang="en-US"/>
            </a:pPr>
            <a:r>
              <a:t>Edit Master text styles</a:t>
            </a:r>
          </a:p>
          <a:p>
            <a:pPr lvl="1">
              <a:defRPr lang="en-US"/>
            </a:pPr>
            <a:r>
              <a:t>Second level</a:t>
            </a:r>
          </a:p>
          <a:p>
            <a:pPr lvl="2">
              <a:defRPr lang="en-US"/>
            </a:pPr>
            <a:r>
              <a:t>Third level</a:t>
            </a:r>
          </a:p>
          <a:p>
            <a:pPr lvl="3">
              <a:defRPr lang="en-US"/>
            </a:pPr>
            <a:r>
              <a:t>Fourth level</a:t>
            </a:r>
          </a:p>
          <a:p>
            <a:pPr lvl="4">
              <a:defRPr lang="en-US"/>
            </a:pPr>
            <a:r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OyjyWx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4JQAAOwsAANhFAAAAJgAAEAAAACYAAAAIAAAAAQAAAAAAAAA="/>
              </a:ext>
            </a:extLst>
          </p:cNvSpPr>
          <p:nvPr>
            <p:ph idx="2"/>
          </p:nvPr>
        </p:nvSpPr>
        <p:spPr>
          <a:xfrm>
            <a:off x="6172200" y="1825625"/>
            <a:ext cx="5181600" cy="4351655"/>
          </a:xfrm>
        </p:spPr>
        <p:txBody>
          <a:bodyPr/>
          <a:lstStyle/>
          <a:p>
            <a:pPr>
              <a:defRPr lang="en-US"/>
            </a:pPr>
            <a:r>
              <a:t>Edit Master text styles</a:t>
            </a:r>
          </a:p>
          <a:p>
            <a:pPr lvl="1">
              <a:defRPr lang="en-US"/>
            </a:pPr>
            <a:r>
              <a:t>Second level</a:t>
            </a:r>
          </a:p>
          <a:p>
            <a:pPr lvl="2">
              <a:defRPr lang="en-US"/>
            </a:pPr>
            <a:r>
              <a:t>Third level</a:t>
            </a:r>
          </a:p>
          <a:p>
            <a:pPr lvl="3">
              <a:defRPr lang="en-US"/>
            </a:pPr>
            <a:r>
              <a:t>Fourth level</a:t>
            </a:r>
          </a:p>
          <a:p>
            <a:pPr lvl="4">
              <a:defRPr lang="en-US"/>
            </a:pPr>
            <a:r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OyjyWx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oBQAAGicAAAgWAABZKQAAEAAAACYAAAAIAAAAAIAAAAAAAAA="/>
              </a:ext>
            </a:extLst>
          </p:cNvSpPr>
          <p:nvPr>
            <p:ph type="dt" sz="half" idx="10"/>
          </p:nvPr>
        </p:nvSpPr>
        <p:spPr/>
        <p:txBody>
          <a:bodyPr/>
          <a:lstStyle>
            <a:lvl1pPr>
              <a:defRPr lang="en-GB"/>
            </a:lvl1pPr>
            <a:lvl2pPr>
              <a:defRPr lang="fr-FR"/>
            </a:lvl2pPr>
            <a:lvl3pPr>
              <a:defRPr lang="fr-FR"/>
            </a:lvl3pPr>
            <a:lvl4pPr>
              <a:defRPr lang="fr-FR"/>
            </a:lvl4pPr>
            <a:lvl5pPr>
              <a:defRPr lang="fr-FR"/>
            </a:lvl5pPr>
            <a:lvl6pPr>
              <a:defRPr lang="fr-FR"/>
            </a:lvl6pPr>
            <a:lvl7pPr>
              <a:defRPr lang="fr-FR"/>
            </a:lvl7pPr>
            <a:lvl8pPr>
              <a:defRPr lang="fr-FR"/>
            </a:lvl8pPr>
            <a:lvl9pPr>
              <a:defRPr lang="fr-FR"/>
            </a:lvl9pPr>
          </a:lstStyle>
          <a:p>
            <a:pPr>
              <a:defRPr lang="fr-FR"/>
            </a:pPr>
            <a:fld id="{4D0699C0-8EA0-536F-EEBE-783AD7F0182D}" type="datetime1">
              <a:rPr lang="en-GB"/>
              <a:t>02/12/2018</a:t>
            </a:fld>
            <a:endParaRPr lang="en-GB"/>
          </a:p>
        </p:txBody>
      </p:sp>
      <p:sp>
        <p:nvSpPr>
          <p:cNvPr id="6" name="Footer Placeholder 5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OyjyWx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YGAAAGicAACgyAABZKQAAEAAAACYAAAAIAAAAAIAAAAAAAAA="/>
              </a:ext>
            </a:extLst>
          </p:cNvSpPr>
          <p:nvPr>
            <p:ph type="ftr" sz="quarter" idx="11"/>
          </p:nvPr>
        </p:nvSpPr>
        <p:spPr/>
        <p:txBody>
          <a:bodyPr/>
          <a:lstStyle>
            <a:lvl1pPr>
              <a:defRPr lang="en-GB"/>
            </a:lvl1pPr>
            <a:lvl2pPr>
              <a:defRPr lang="fr-FR"/>
            </a:lvl2pPr>
            <a:lvl3pPr>
              <a:defRPr lang="fr-FR"/>
            </a:lvl3pPr>
            <a:lvl4pPr>
              <a:defRPr lang="fr-FR"/>
            </a:lvl4pPr>
            <a:lvl5pPr>
              <a:defRPr lang="fr-FR"/>
            </a:lvl5pPr>
            <a:lvl6pPr>
              <a:defRPr lang="fr-FR"/>
            </a:lvl6pPr>
            <a:lvl7pPr>
              <a:defRPr lang="fr-FR"/>
            </a:lvl7pPr>
            <a:lvl8pPr>
              <a:defRPr lang="fr-FR"/>
            </a:lvl8pPr>
            <a:lvl9pPr>
              <a:defRPr lang="fr-FR"/>
            </a:lvl9pPr>
          </a:lstStyle>
          <a:p>
            <a:pPr>
              <a:defRPr lang="fr-FR"/>
            </a:pPr>
            <a:endParaRPr lang="en-GB"/>
          </a:p>
        </p:txBody>
      </p:sp>
      <p:sp>
        <p:nvSpPr>
          <p:cNvPr id="7" name="Slide Number Placeholder 6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OyjyWx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4NAAAGicAANhFAABZKQAAEAAAACYAAAAIAAAAAIAAAAAAAAA="/>
              </a:ext>
            </a:extLst>
          </p:cNvSpPr>
          <p:nvPr>
            <p:ph type="sldNum" sz="quarter" idx="12"/>
          </p:nvPr>
        </p:nvSpPr>
        <p:spPr/>
        <p:txBody>
          <a:bodyPr/>
          <a:lstStyle>
            <a:lvl1pPr>
              <a:defRPr lang="en-GB"/>
            </a:lvl1pPr>
            <a:lvl2pPr>
              <a:defRPr lang="fr-FR"/>
            </a:lvl2pPr>
            <a:lvl3pPr>
              <a:defRPr lang="fr-FR"/>
            </a:lvl3pPr>
            <a:lvl4pPr>
              <a:defRPr lang="fr-FR"/>
            </a:lvl4pPr>
            <a:lvl5pPr>
              <a:defRPr lang="fr-FR"/>
            </a:lvl5pPr>
            <a:lvl6pPr>
              <a:defRPr lang="fr-FR"/>
            </a:lvl6pPr>
            <a:lvl7pPr>
              <a:defRPr lang="fr-FR"/>
            </a:lvl7pPr>
            <a:lvl8pPr>
              <a:defRPr lang="fr-FR"/>
            </a:lvl8pPr>
            <a:lvl9pPr>
              <a:defRPr lang="fr-FR"/>
            </a:lvl9pPr>
          </a:lstStyle>
          <a:p>
            <a:pPr>
              <a:defRPr lang="fr-FR"/>
            </a:pPr>
            <a:fld id="{6FFAA87C-3282-AF5E-CC42-C40BE60C3A91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OyjyWx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rBQAAPwIAANtFAABnCgAAEAAAACYAAAAIAAAAAQAAAAAAAAA="/>
              </a:ext>
            </a:extLst>
          </p:cNvSpPr>
          <p:nvPr>
            <p:ph type="title"/>
          </p:nvPr>
        </p:nvSpPr>
        <p:spPr>
          <a:xfrm>
            <a:off x="840105" y="365125"/>
            <a:ext cx="10515600" cy="1325880"/>
          </a:xfrm>
        </p:spPr>
        <p:txBody>
          <a:bodyPr/>
          <a:lstStyle/>
          <a:p>
            <a:pPr>
              <a:defRPr lang="en-US"/>
            </a:pPr>
            <a:r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OyjyWxMAAAAlAAAAZAAAAA0AAAAAkAAAAEgAAACQAAAASAAAAAAAAAAC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rBQAAWAoAAOUkAABpDwAAEAAAACYAAAAIAAAAgYAAAAAAAAA="/>
              </a:ext>
            </a:extLst>
          </p:cNvSpPr>
          <p:nvPr>
            <p:ph idx="1"/>
          </p:nvPr>
        </p:nvSpPr>
        <p:spPr>
          <a:xfrm>
            <a:off x="840105" y="1681480"/>
            <a:ext cx="5157470" cy="823595"/>
          </a:xfrm>
        </p:spPr>
        <p:txBody>
          <a:bodyPr vert="horz" wrap="square" lIns="91440" tIns="45720" rIns="91440" bIns="45720" numCol="1" anchor="b">
            <a:prstTxWarp prst="textNoShape">
              <a:avLst/>
            </a:prstTxWarp>
          </a:bodyPr>
          <a:lstStyle>
            <a:lvl1pPr marL="0" indent="0">
              <a:buNone/>
              <a:defRPr lang="en-US" sz="2400" b="1"/>
            </a:lvl1pPr>
            <a:lvl2pPr marL="457200" indent="0">
              <a:buNone/>
              <a:defRPr lang="en-US" sz="2000" b="1"/>
            </a:lvl2pPr>
            <a:lvl3pPr marL="914400" indent="0">
              <a:buNone/>
              <a:defRPr lang="en-US" sz="1800" b="1"/>
            </a:lvl3pPr>
            <a:lvl4pPr marL="1371600" indent="0">
              <a:buNone/>
              <a:defRPr lang="en-US" sz="1600" b="1"/>
            </a:lvl4pPr>
            <a:lvl5pPr marL="1828800" indent="0">
              <a:buNone/>
              <a:defRPr lang="en-US" sz="1600" b="1"/>
            </a:lvl5pPr>
            <a:lvl6pPr marL="2286000" indent="0">
              <a:buNone/>
              <a:defRPr lang="fr-FR" sz="1600" b="1"/>
            </a:lvl6pPr>
            <a:lvl7pPr marL="2743200" indent="0">
              <a:buNone/>
              <a:defRPr lang="fr-FR" sz="1600" b="1"/>
            </a:lvl7pPr>
            <a:lvl8pPr marL="3200400" indent="0">
              <a:buNone/>
              <a:defRPr lang="fr-FR" sz="1600" b="1"/>
            </a:lvl8pPr>
            <a:lvl9pPr marL="3657600" indent="0">
              <a:buNone/>
              <a:defRPr lang="fr-FR" sz="1600" b="1"/>
            </a:lvl9pPr>
          </a:lstStyle>
          <a:p>
            <a:pPr>
              <a:defRPr lang="en-US"/>
            </a:pPr>
            <a:r>
              <a:t>Edit Master text styles</a:t>
            </a:r>
          </a:p>
        </p:txBody>
      </p:sp>
      <p:sp>
        <p:nvSpPr>
          <p:cNvPr id="4" name="Content Placeholder 3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OyjyWx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rBQAAaQ8AAOUkAAAUJgAAEAAAACYAAAAIAAAAAQAAAAAAAAA="/>
              </a:ext>
            </a:extLst>
          </p:cNvSpPr>
          <p:nvPr>
            <p:ph idx="2"/>
          </p:nvPr>
        </p:nvSpPr>
        <p:spPr>
          <a:xfrm>
            <a:off x="840105" y="2505075"/>
            <a:ext cx="5157470" cy="3684905"/>
          </a:xfrm>
        </p:spPr>
        <p:txBody>
          <a:bodyPr/>
          <a:lstStyle/>
          <a:p>
            <a:pPr>
              <a:defRPr lang="en-US"/>
            </a:pPr>
            <a:r>
              <a:t>Edit Master text styles</a:t>
            </a:r>
          </a:p>
          <a:p>
            <a:pPr lvl="1">
              <a:defRPr lang="en-US"/>
            </a:pPr>
            <a:r>
              <a:t>Second level</a:t>
            </a:r>
          </a:p>
          <a:p>
            <a:pPr lvl="2">
              <a:defRPr lang="en-US"/>
            </a:pPr>
            <a:r>
              <a:t>Third level</a:t>
            </a:r>
          </a:p>
          <a:p>
            <a:pPr lvl="3">
              <a:defRPr lang="en-US"/>
            </a:pPr>
            <a:r>
              <a:t>Fourth level</a:t>
            </a:r>
          </a:p>
          <a:p>
            <a:pPr lvl="4">
              <a:defRPr lang="en-US"/>
            </a:pPr>
            <a:r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OyjyWxMAAAAlAAAAZAAAAA0AAAAAkAAAAEgAAACQAAAASAAAAAAAAAAC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4JQAAWAoAANtFAABpDwAAEAAAACYAAAAIAAAAgYAAAAAAAAA="/>
              </a:ext>
            </a:extLst>
          </p:cNvSpPr>
          <p:nvPr>
            <p:ph idx="3"/>
          </p:nvPr>
        </p:nvSpPr>
        <p:spPr>
          <a:xfrm>
            <a:off x="6172200" y="1681480"/>
            <a:ext cx="5183505" cy="823595"/>
          </a:xfrm>
        </p:spPr>
        <p:txBody>
          <a:bodyPr vert="horz" wrap="square" lIns="91440" tIns="45720" rIns="91440" bIns="45720" numCol="1" anchor="b">
            <a:prstTxWarp prst="textNoShape">
              <a:avLst/>
            </a:prstTxWarp>
          </a:bodyPr>
          <a:lstStyle>
            <a:lvl1pPr marL="0" indent="0">
              <a:buNone/>
              <a:defRPr lang="en-US" sz="2400" b="1"/>
            </a:lvl1pPr>
            <a:lvl2pPr marL="457200" indent="0">
              <a:buNone/>
              <a:defRPr lang="en-US" sz="2000" b="1"/>
            </a:lvl2pPr>
            <a:lvl3pPr marL="914400" indent="0">
              <a:buNone/>
              <a:defRPr lang="en-US" sz="1800" b="1"/>
            </a:lvl3pPr>
            <a:lvl4pPr marL="1371600" indent="0">
              <a:buNone/>
              <a:defRPr lang="en-US" sz="1600" b="1"/>
            </a:lvl4pPr>
            <a:lvl5pPr marL="1828800" indent="0">
              <a:buNone/>
              <a:defRPr lang="en-US" sz="1600" b="1"/>
            </a:lvl5pPr>
            <a:lvl6pPr marL="2286000" indent="0">
              <a:buNone/>
              <a:defRPr lang="fr-FR" sz="1600" b="1"/>
            </a:lvl6pPr>
            <a:lvl7pPr marL="2743200" indent="0">
              <a:buNone/>
              <a:defRPr lang="fr-FR" sz="1600" b="1"/>
            </a:lvl7pPr>
            <a:lvl8pPr marL="3200400" indent="0">
              <a:buNone/>
              <a:defRPr lang="fr-FR" sz="1600" b="1"/>
            </a:lvl8pPr>
            <a:lvl9pPr marL="3657600" indent="0">
              <a:buNone/>
              <a:defRPr lang="fr-FR" sz="1600" b="1"/>
            </a:lvl9pPr>
          </a:lstStyle>
          <a:p>
            <a:pPr>
              <a:defRPr lang="en-US"/>
            </a:pPr>
            <a:r>
              <a:t>Edit Master text styles</a:t>
            </a:r>
          </a:p>
        </p:txBody>
      </p:sp>
      <p:sp>
        <p:nvSpPr>
          <p:cNvPr id="6" name="Content Placeholder 5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OyjyWx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4JQAAaQ8AANtFAAAUJgAAEAAAACYAAAAIAAAAAQAAAAAAAAA="/>
              </a:ext>
            </a:extLst>
          </p:cNvSpPr>
          <p:nvPr>
            <p:ph idx="4"/>
          </p:nvPr>
        </p:nvSpPr>
        <p:spPr>
          <a:xfrm>
            <a:off x="6172200" y="2505075"/>
            <a:ext cx="5183505" cy="3684905"/>
          </a:xfrm>
        </p:spPr>
        <p:txBody>
          <a:bodyPr/>
          <a:lstStyle/>
          <a:p>
            <a:pPr>
              <a:defRPr lang="en-US"/>
            </a:pPr>
            <a:r>
              <a:t>Edit Master text styles</a:t>
            </a:r>
          </a:p>
          <a:p>
            <a:pPr lvl="1">
              <a:defRPr lang="en-US"/>
            </a:pPr>
            <a:r>
              <a:t>Second level</a:t>
            </a:r>
          </a:p>
          <a:p>
            <a:pPr lvl="2">
              <a:defRPr lang="en-US"/>
            </a:pPr>
            <a:r>
              <a:t>Third level</a:t>
            </a:r>
          </a:p>
          <a:p>
            <a:pPr lvl="3">
              <a:defRPr lang="en-US"/>
            </a:pPr>
            <a:r>
              <a:t>Fourth level</a:t>
            </a:r>
          </a:p>
          <a:p>
            <a:pPr lvl="4">
              <a:defRPr lang="en-US"/>
            </a:pPr>
            <a:r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OyjyWx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oBQAAGicAAAgWAABZKQAAEAAAACYAAAAIAAAAAIAAAAAAAAA="/>
              </a:ext>
            </a:extLst>
          </p:cNvSpPr>
          <p:nvPr>
            <p:ph type="dt" sz="half" idx="10"/>
          </p:nvPr>
        </p:nvSpPr>
        <p:spPr/>
        <p:txBody>
          <a:bodyPr/>
          <a:lstStyle>
            <a:lvl1pPr>
              <a:defRPr lang="en-GB"/>
            </a:lvl1pPr>
            <a:lvl2pPr>
              <a:defRPr lang="fr-FR"/>
            </a:lvl2pPr>
            <a:lvl3pPr>
              <a:defRPr lang="fr-FR"/>
            </a:lvl3pPr>
            <a:lvl4pPr>
              <a:defRPr lang="fr-FR"/>
            </a:lvl4pPr>
            <a:lvl5pPr>
              <a:defRPr lang="fr-FR"/>
            </a:lvl5pPr>
            <a:lvl6pPr>
              <a:defRPr lang="fr-FR"/>
            </a:lvl6pPr>
            <a:lvl7pPr>
              <a:defRPr lang="fr-FR"/>
            </a:lvl7pPr>
            <a:lvl8pPr>
              <a:defRPr lang="fr-FR"/>
            </a:lvl8pPr>
            <a:lvl9pPr>
              <a:defRPr lang="fr-FR"/>
            </a:lvl9pPr>
          </a:lstStyle>
          <a:p>
            <a:pPr>
              <a:defRPr lang="fr-FR"/>
            </a:pPr>
            <a:fld id="{5AB24831-7FB7-E7BE-F90A-89EB06440FDC}" type="datetime1">
              <a:rPr lang="en-GB"/>
              <a:t>02/12/2018</a:t>
            </a:fld>
            <a:endParaRPr lang="en-GB"/>
          </a:p>
        </p:txBody>
      </p:sp>
      <p:sp>
        <p:nvSpPr>
          <p:cNvPr id="8" name="Footer Placeholder 7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OyjyWx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YGAAAGicAACgyAABZKQAAEAAAACYAAAAIAAAAAIAAAAAAAAA="/>
              </a:ext>
            </a:extLst>
          </p:cNvSpPr>
          <p:nvPr>
            <p:ph type="ftr" sz="quarter" idx="11"/>
          </p:nvPr>
        </p:nvSpPr>
        <p:spPr/>
        <p:txBody>
          <a:bodyPr/>
          <a:lstStyle>
            <a:lvl1pPr>
              <a:defRPr lang="en-GB"/>
            </a:lvl1pPr>
            <a:lvl2pPr>
              <a:defRPr lang="fr-FR"/>
            </a:lvl2pPr>
            <a:lvl3pPr>
              <a:defRPr lang="fr-FR"/>
            </a:lvl3pPr>
            <a:lvl4pPr>
              <a:defRPr lang="fr-FR"/>
            </a:lvl4pPr>
            <a:lvl5pPr>
              <a:defRPr lang="fr-FR"/>
            </a:lvl5pPr>
            <a:lvl6pPr>
              <a:defRPr lang="fr-FR"/>
            </a:lvl6pPr>
            <a:lvl7pPr>
              <a:defRPr lang="fr-FR"/>
            </a:lvl7pPr>
            <a:lvl8pPr>
              <a:defRPr lang="fr-FR"/>
            </a:lvl8pPr>
            <a:lvl9pPr>
              <a:defRPr lang="fr-FR"/>
            </a:lvl9pPr>
          </a:lstStyle>
          <a:p>
            <a:pPr>
              <a:defRPr lang="fr-FR"/>
            </a:pPr>
            <a:endParaRPr lang="en-GB"/>
          </a:p>
        </p:txBody>
      </p:sp>
      <p:sp>
        <p:nvSpPr>
          <p:cNvPr id="9" name="Slide Number Placeholder 8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OyjyWx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4NAAAGicAANhFAABZKQAAEAAAACYAAAAIAAAAAIAAAAAAAAA="/>
              </a:ext>
            </a:extLst>
          </p:cNvSpPr>
          <p:nvPr>
            <p:ph type="sldNum" sz="quarter" idx="12"/>
          </p:nvPr>
        </p:nvSpPr>
        <p:spPr/>
        <p:txBody>
          <a:bodyPr/>
          <a:lstStyle>
            <a:lvl1pPr>
              <a:defRPr lang="en-GB"/>
            </a:lvl1pPr>
            <a:lvl2pPr>
              <a:defRPr lang="fr-FR"/>
            </a:lvl2pPr>
            <a:lvl3pPr>
              <a:defRPr lang="fr-FR"/>
            </a:lvl3pPr>
            <a:lvl4pPr>
              <a:defRPr lang="fr-FR"/>
            </a:lvl4pPr>
            <a:lvl5pPr>
              <a:defRPr lang="fr-FR"/>
            </a:lvl5pPr>
            <a:lvl6pPr>
              <a:defRPr lang="fr-FR"/>
            </a:lvl6pPr>
            <a:lvl7pPr>
              <a:defRPr lang="fr-FR"/>
            </a:lvl7pPr>
            <a:lvl8pPr>
              <a:defRPr lang="fr-FR"/>
            </a:lvl8pPr>
            <a:lvl9pPr>
              <a:defRPr lang="fr-FR"/>
            </a:lvl9pPr>
          </a:lstStyle>
          <a:p>
            <a:pPr>
              <a:defRPr lang="fr-FR"/>
            </a:pPr>
            <a:fld id="{5E7B63A1-EFB3-2E95-FDC3-19C02D8D0B4C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OyjyWx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oBQAAPwIAANhFAABnCgAAEAAAACYAAAAIAAAAAAAAAAAAAAA=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en-US"/>
            </a:pPr>
            <a:r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OyjyWx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oBQAAGicAAAgWAABZKQAAEAAAACYAAAAIAAAAAIAAAAAAAAA="/>
              </a:ext>
            </a:extLst>
          </p:cNvSpPr>
          <p:nvPr>
            <p:ph type="dt" sz="half" idx="10"/>
          </p:nvPr>
        </p:nvSpPr>
        <p:spPr/>
        <p:txBody>
          <a:bodyPr/>
          <a:lstStyle>
            <a:lvl1pPr>
              <a:defRPr lang="en-GB"/>
            </a:lvl1pPr>
            <a:lvl2pPr>
              <a:defRPr lang="fr-FR"/>
            </a:lvl2pPr>
            <a:lvl3pPr>
              <a:defRPr lang="fr-FR"/>
            </a:lvl3pPr>
            <a:lvl4pPr>
              <a:defRPr lang="fr-FR"/>
            </a:lvl4pPr>
            <a:lvl5pPr>
              <a:defRPr lang="fr-FR"/>
            </a:lvl5pPr>
            <a:lvl6pPr>
              <a:defRPr lang="fr-FR"/>
            </a:lvl6pPr>
            <a:lvl7pPr>
              <a:defRPr lang="fr-FR"/>
            </a:lvl7pPr>
            <a:lvl8pPr>
              <a:defRPr lang="fr-FR"/>
            </a:lvl8pPr>
            <a:lvl9pPr>
              <a:defRPr lang="fr-FR"/>
            </a:lvl9pPr>
          </a:lstStyle>
          <a:p>
            <a:pPr>
              <a:defRPr lang="fr-FR"/>
            </a:pPr>
            <a:fld id="{7F5A36F7-B992-0FC0-DCE2-4F9578AC2A1A}" type="datetime1">
              <a:rPr lang="en-GB"/>
              <a:t>02/12/2018</a:t>
            </a:fld>
            <a:endParaRPr lang="en-GB"/>
          </a:p>
        </p:txBody>
      </p:sp>
      <p:sp>
        <p:nvSpPr>
          <p:cNvPr id="4" name="Footer Placeholder 3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OyjyWx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YGAAAGicAACgyAABZKQAAEAAAACYAAAAIAAAAAIAAAAAAAAA="/>
              </a:ext>
            </a:extLst>
          </p:cNvSpPr>
          <p:nvPr>
            <p:ph type="ftr" sz="quarter" idx="11"/>
          </p:nvPr>
        </p:nvSpPr>
        <p:spPr/>
        <p:txBody>
          <a:bodyPr/>
          <a:lstStyle>
            <a:lvl1pPr>
              <a:defRPr lang="en-GB"/>
            </a:lvl1pPr>
            <a:lvl2pPr>
              <a:defRPr lang="fr-FR"/>
            </a:lvl2pPr>
            <a:lvl3pPr>
              <a:defRPr lang="fr-FR"/>
            </a:lvl3pPr>
            <a:lvl4pPr>
              <a:defRPr lang="fr-FR"/>
            </a:lvl4pPr>
            <a:lvl5pPr>
              <a:defRPr lang="fr-FR"/>
            </a:lvl5pPr>
            <a:lvl6pPr>
              <a:defRPr lang="fr-FR"/>
            </a:lvl6pPr>
            <a:lvl7pPr>
              <a:defRPr lang="fr-FR"/>
            </a:lvl7pPr>
            <a:lvl8pPr>
              <a:defRPr lang="fr-FR"/>
            </a:lvl8pPr>
            <a:lvl9pPr>
              <a:defRPr lang="fr-FR"/>
            </a:lvl9pPr>
          </a:lstStyle>
          <a:p>
            <a:pPr>
              <a:defRPr lang="fr-FR"/>
            </a:pPr>
            <a:endParaRPr lang="en-GB"/>
          </a:p>
        </p:txBody>
      </p:sp>
      <p:sp>
        <p:nvSpPr>
          <p:cNvPr id="5" name="Slide Number Placeholder 4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OyjyWx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4NAAAGicAANhFAABZKQAAEAAAACYAAAAIAAAAAIAAAAAAAAA="/>
              </a:ext>
            </a:extLst>
          </p:cNvSpPr>
          <p:nvPr>
            <p:ph type="sldNum" sz="quarter" idx="12"/>
          </p:nvPr>
        </p:nvSpPr>
        <p:spPr/>
        <p:txBody>
          <a:bodyPr/>
          <a:lstStyle>
            <a:lvl1pPr>
              <a:defRPr lang="en-GB"/>
            </a:lvl1pPr>
            <a:lvl2pPr>
              <a:defRPr lang="fr-FR"/>
            </a:lvl2pPr>
            <a:lvl3pPr>
              <a:defRPr lang="fr-FR"/>
            </a:lvl3pPr>
            <a:lvl4pPr>
              <a:defRPr lang="fr-FR"/>
            </a:lvl4pPr>
            <a:lvl5pPr>
              <a:defRPr lang="fr-FR"/>
            </a:lvl5pPr>
            <a:lvl6pPr>
              <a:defRPr lang="fr-FR"/>
            </a:lvl6pPr>
            <a:lvl7pPr>
              <a:defRPr lang="fr-FR"/>
            </a:lvl7pPr>
            <a:lvl8pPr>
              <a:defRPr lang="fr-FR"/>
            </a:lvl8pPr>
            <a:lvl9pPr>
              <a:defRPr lang="fr-FR"/>
            </a:lvl9pPr>
          </a:lstStyle>
          <a:p>
            <a:pPr>
              <a:defRPr lang="fr-FR"/>
            </a:pPr>
            <a:fld id="{225F25F4-BACF-0AD3-81E7-4C866BA97719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OyjyWx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oBQAAGicAAAgWAABZKQAAEAAAACYAAAAIAAAAAIAAAAAAAAA="/>
              </a:ext>
            </a:extLst>
          </p:cNvSpPr>
          <p:nvPr>
            <p:ph type="dt" sz="half" idx="10"/>
          </p:nvPr>
        </p:nvSpPr>
        <p:spPr/>
        <p:txBody>
          <a:bodyPr/>
          <a:lstStyle>
            <a:lvl1pPr>
              <a:defRPr lang="en-GB"/>
            </a:lvl1pPr>
            <a:lvl2pPr>
              <a:defRPr lang="fr-FR"/>
            </a:lvl2pPr>
            <a:lvl3pPr>
              <a:defRPr lang="fr-FR"/>
            </a:lvl3pPr>
            <a:lvl4pPr>
              <a:defRPr lang="fr-FR"/>
            </a:lvl4pPr>
            <a:lvl5pPr>
              <a:defRPr lang="fr-FR"/>
            </a:lvl5pPr>
            <a:lvl6pPr>
              <a:defRPr lang="fr-FR"/>
            </a:lvl6pPr>
            <a:lvl7pPr>
              <a:defRPr lang="fr-FR"/>
            </a:lvl7pPr>
            <a:lvl8pPr>
              <a:defRPr lang="fr-FR"/>
            </a:lvl8pPr>
            <a:lvl9pPr>
              <a:defRPr lang="fr-FR"/>
            </a:lvl9pPr>
          </a:lstStyle>
          <a:p>
            <a:pPr>
              <a:defRPr lang="fr-FR"/>
            </a:pPr>
            <a:fld id="{289FA189-C7C5-CA57-8B27-3102EF697D64}" type="datetime1">
              <a:rPr lang="en-GB"/>
              <a:t>02/12/2018</a:t>
            </a:fld>
            <a:endParaRPr lang="en-GB"/>
          </a:p>
        </p:txBody>
      </p:sp>
      <p:sp>
        <p:nvSpPr>
          <p:cNvPr id="3" name="Footer Placeholder 2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OyjyWx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YGAAAGicAACgyAABZKQAAEAAAACYAAAAIAAAAAIAAAAAAAAA="/>
              </a:ext>
            </a:extLst>
          </p:cNvSpPr>
          <p:nvPr>
            <p:ph type="ftr" sz="quarter" idx="11"/>
          </p:nvPr>
        </p:nvSpPr>
        <p:spPr/>
        <p:txBody>
          <a:bodyPr/>
          <a:lstStyle>
            <a:lvl1pPr>
              <a:defRPr lang="en-GB"/>
            </a:lvl1pPr>
            <a:lvl2pPr>
              <a:defRPr lang="fr-FR"/>
            </a:lvl2pPr>
            <a:lvl3pPr>
              <a:defRPr lang="fr-FR"/>
            </a:lvl3pPr>
            <a:lvl4pPr>
              <a:defRPr lang="fr-FR"/>
            </a:lvl4pPr>
            <a:lvl5pPr>
              <a:defRPr lang="fr-FR"/>
            </a:lvl5pPr>
            <a:lvl6pPr>
              <a:defRPr lang="fr-FR"/>
            </a:lvl6pPr>
            <a:lvl7pPr>
              <a:defRPr lang="fr-FR"/>
            </a:lvl7pPr>
            <a:lvl8pPr>
              <a:defRPr lang="fr-FR"/>
            </a:lvl8pPr>
            <a:lvl9pPr>
              <a:defRPr lang="fr-FR"/>
            </a:lvl9pPr>
          </a:lstStyle>
          <a:p>
            <a:pPr>
              <a:defRPr lang="fr-FR"/>
            </a:pPr>
            <a:endParaRPr lang="en-GB"/>
          </a:p>
        </p:txBody>
      </p:sp>
      <p:sp>
        <p:nvSpPr>
          <p:cNvPr id="4" name="Slide Number Placeholder 3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OyjyWx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4NAAAGicAANhFAABZKQAAEAAAACYAAAAIAAAAAIAAAAAAAAA="/>
              </a:ext>
            </a:extLst>
          </p:cNvSpPr>
          <p:nvPr>
            <p:ph type="sldNum" sz="quarter" idx="12"/>
          </p:nvPr>
        </p:nvSpPr>
        <p:spPr/>
        <p:txBody>
          <a:bodyPr/>
          <a:lstStyle>
            <a:lvl1pPr>
              <a:defRPr lang="en-GB"/>
            </a:lvl1pPr>
            <a:lvl2pPr>
              <a:defRPr lang="fr-FR"/>
            </a:lvl2pPr>
            <a:lvl3pPr>
              <a:defRPr lang="fr-FR"/>
            </a:lvl3pPr>
            <a:lvl4pPr>
              <a:defRPr lang="fr-FR"/>
            </a:lvl4pPr>
            <a:lvl5pPr>
              <a:defRPr lang="fr-FR"/>
            </a:lvl5pPr>
            <a:lvl6pPr>
              <a:defRPr lang="fr-FR"/>
            </a:lvl6pPr>
            <a:lvl7pPr>
              <a:defRPr lang="fr-FR"/>
            </a:lvl7pPr>
            <a:lvl8pPr>
              <a:defRPr lang="fr-FR"/>
            </a:lvl8pPr>
            <a:lvl9pPr>
              <a:defRPr lang="fr-FR"/>
            </a:lvl9pPr>
          </a:lstStyle>
          <a:p>
            <a:pPr>
              <a:defRPr lang="fr-FR"/>
            </a:pPr>
            <a:fld id="{709A523B-759D-CFA4-D322-83F11C6C25D6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OyjyWxMAAAAlAAAAZAAAAA0AAAAAkAAAAEgAAACQAAAASAAAAAAAAAAC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rBQAA0AIAAFsdAACoDAAAEAAAACYAAAAIAAAAgYAAAAAAAAA="/>
              </a:ext>
            </a:extLst>
          </p:cNvSpPr>
          <p:nvPr>
            <p:ph type="title"/>
          </p:nvPr>
        </p:nvSpPr>
        <p:spPr>
          <a:xfrm>
            <a:off x="840105" y="457200"/>
            <a:ext cx="3931920" cy="1600200"/>
          </a:xfrm>
        </p:spPr>
        <p:txBody>
          <a:bodyPr vert="horz" wrap="square" lIns="91440" tIns="45720" rIns="91440" bIns="45720" numCol="1" anchor="b">
            <a:prstTxWarp prst="textNoShape">
              <a:avLst/>
            </a:prstTxWarp>
          </a:bodyPr>
          <a:lstStyle>
            <a:lvl1pPr>
              <a:defRPr lang="en-US" sz="3200"/>
            </a:lvl1pPr>
            <a:lvl2pPr>
              <a:defRPr lang="fr-FR"/>
            </a:lvl2pPr>
            <a:lvl3pPr>
              <a:defRPr lang="fr-FR"/>
            </a:lvl3pPr>
            <a:lvl4pPr>
              <a:defRPr lang="fr-FR"/>
            </a:lvl4pPr>
            <a:lvl5pPr>
              <a:defRPr lang="fr-FR"/>
            </a:lvl5pPr>
            <a:lvl6pPr>
              <a:defRPr lang="fr-FR"/>
            </a:lvl6pPr>
            <a:lvl7pPr>
              <a:defRPr lang="fr-FR"/>
            </a:lvl7pPr>
            <a:lvl8pPr>
              <a:defRPr lang="fr-FR"/>
            </a:lvl8pPr>
            <a:lvl9pPr>
              <a:defRPr lang="fr-FR"/>
            </a:lvl9pPr>
          </a:lstStyle>
          <a:p>
            <a:pPr>
              <a:defRPr lang="en-US"/>
            </a:pPr>
            <a:r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OyjyWx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jHwAAEwYAANtFAAAOJAAAEAAAACYAAAAIAAAAAYAAAAAAAAA="/>
              </a:ext>
            </a:extLst>
          </p:cNvSpPr>
          <p:nvPr>
            <p:ph idx="1"/>
          </p:nvPr>
        </p:nvSpPr>
        <p:spPr>
          <a:xfrm>
            <a:off x="5183505" y="987425"/>
            <a:ext cx="6172200" cy="4873625"/>
          </a:xfrm>
        </p:spPr>
        <p:txBody>
          <a:bodyPr/>
          <a:lstStyle>
            <a:lvl1pPr>
              <a:defRPr lang="en-US" sz="3200"/>
            </a:lvl1pPr>
            <a:lvl2pPr>
              <a:defRPr lang="en-US" sz="2800"/>
            </a:lvl2pPr>
            <a:lvl3pPr>
              <a:defRPr lang="en-US" sz="2400"/>
            </a:lvl3pPr>
            <a:lvl4pPr>
              <a:defRPr lang="en-US" sz="2000"/>
            </a:lvl4pPr>
            <a:lvl5pPr>
              <a:defRPr lang="en-US" sz="2000"/>
            </a:lvl5pPr>
            <a:lvl6pPr>
              <a:defRPr lang="fr-FR" sz="2000"/>
            </a:lvl6pPr>
            <a:lvl7pPr>
              <a:defRPr lang="fr-FR" sz="2000"/>
            </a:lvl7pPr>
            <a:lvl8pPr>
              <a:defRPr lang="fr-FR" sz="2000"/>
            </a:lvl8pPr>
            <a:lvl9pPr>
              <a:defRPr lang="fr-FR" sz="2000"/>
            </a:lvl9pPr>
          </a:lstStyle>
          <a:p>
            <a:pPr>
              <a:defRPr lang="en-US"/>
            </a:pPr>
            <a:r>
              <a:t>Edit Master text styles</a:t>
            </a:r>
          </a:p>
          <a:p>
            <a:pPr lvl="1">
              <a:defRPr lang="en-US"/>
            </a:pPr>
            <a:r>
              <a:t>Second level</a:t>
            </a:r>
          </a:p>
          <a:p>
            <a:pPr lvl="2">
              <a:defRPr lang="en-US"/>
            </a:pPr>
            <a:r>
              <a:t>Third level</a:t>
            </a:r>
          </a:p>
          <a:p>
            <a:pPr lvl="3">
              <a:defRPr lang="en-US"/>
            </a:pPr>
            <a:r>
              <a:t>Fourth level</a:t>
            </a:r>
          </a:p>
          <a:p>
            <a:pPr lvl="4">
              <a:defRPr lang="en-US"/>
            </a:pPr>
            <a:r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OyjyWx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rBQAAqAwAAFsdAAAbJAAAEAAAACYAAAAIAAAAAYAAAAAAAAA="/>
              </a:ext>
            </a:extLst>
          </p:cNvSpPr>
          <p:nvPr>
            <p:ph idx="2"/>
          </p:nvPr>
        </p:nvSpPr>
        <p:spPr>
          <a:xfrm>
            <a:off x="840105" y="2057400"/>
            <a:ext cx="3931920" cy="3811905"/>
          </a:xfrm>
        </p:spPr>
        <p:txBody>
          <a:bodyPr/>
          <a:lstStyle>
            <a:lvl1pPr marL="0" indent="0">
              <a:buNone/>
              <a:defRPr lang="en-US" sz="1600"/>
            </a:lvl1pPr>
            <a:lvl2pPr marL="457200" indent="0">
              <a:buNone/>
              <a:defRPr lang="en-US" sz="1400"/>
            </a:lvl2pPr>
            <a:lvl3pPr marL="914400" indent="0">
              <a:buNone/>
              <a:defRPr lang="en-US" sz="1200"/>
            </a:lvl3pPr>
            <a:lvl4pPr marL="1371600" indent="0">
              <a:buNone/>
              <a:defRPr lang="en-US" sz="1000"/>
            </a:lvl4pPr>
            <a:lvl5pPr marL="1828800" indent="0">
              <a:buNone/>
              <a:defRPr lang="en-US" sz="1000"/>
            </a:lvl5pPr>
            <a:lvl6pPr marL="2286000" indent="0">
              <a:buNone/>
              <a:defRPr lang="fr-FR" sz="1000"/>
            </a:lvl6pPr>
            <a:lvl7pPr marL="2743200" indent="0">
              <a:buNone/>
              <a:defRPr lang="fr-FR" sz="1000"/>
            </a:lvl7pPr>
            <a:lvl8pPr marL="3200400" indent="0">
              <a:buNone/>
              <a:defRPr lang="fr-FR" sz="1000"/>
            </a:lvl8pPr>
            <a:lvl9pPr marL="3657600" indent="0">
              <a:buNone/>
              <a:defRPr lang="fr-FR" sz="1000"/>
            </a:lvl9pPr>
          </a:lstStyle>
          <a:p>
            <a:pPr>
              <a:defRPr lang="en-US"/>
            </a:pPr>
            <a:r>
              <a:t>Edit Master text styles</a:t>
            </a:r>
          </a:p>
        </p:txBody>
      </p:sp>
      <p:sp>
        <p:nvSpPr>
          <p:cNvPr id="5" name="Date Placeholder 4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OyjyWx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oBQAAGicAAAgWAABZKQAAEAAAACYAAAAIAAAAAIAAAAAAAAA="/>
              </a:ext>
            </a:extLst>
          </p:cNvSpPr>
          <p:nvPr>
            <p:ph type="dt" sz="half" idx="10"/>
          </p:nvPr>
        </p:nvSpPr>
        <p:spPr/>
        <p:txBody>
          <a:bodyPr/>
          <a:lstStyle>
            <a:lvl1pPr>
              <a:defRPr lang="en-GB"/>
            </a:lvl1pPr>
            <a:lvl2pPr>
              <a:defRPr lang="fr-FR"/>
            </a:lvl2pPr>
            <a:lvl3pPr>
              <a:defRPr lang="fr-FR"/>
            </a:lvl3pPr>
            <a:lvl4pPr>
              <a:defRPr lang="fr-FR"/>
            </a:lvl4pPr>
            <a:lvl5pPr>
              <a:defRPr lang="fr-FR"/>
            </a:lvl5pPr>
            <a:lvl6pPr>
              <a:defRPr lang="fr-FR"/>
            </a:lvl6pPr>
            <a:lvl7pPr>
              <a:defRPr lang="fr-FR"/>
            </a:lvl7pPr>
            <a:lvl8pPr>
              <a:defRPr lang="fr-FR"/>
            </a:lvl8pPr>
            <a:lvl9pPr>
              <a:defRPr lang="fr-FR"/>
            </a:lvl9pPr>
          </a:lstStyle>
          <a:p>
            <a:pPr>
              <a:defRPr lang="fr-FR"/>
            </a:pPr>
            <a:fld id="{133F6266-28FE-6A94-B087-DEC12CC9468B}" type="datetime1">
              <a:rPr lang="en-GB"/>
              <a:t>02/12/2018</a:t>
            </a:fld>
            <a:endParaRPr lang="en-GB"/>
          </a:p>
        </p:txBody>
      </p:sp>
      <p:sp>
        <p:nvSpPr>
          <p:cNvPr id="6" name="Footer Placeholder 5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OyjyWx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YGAAAGicAACgyAABZKQAAEAAAACYAAAAIAAAAAIAAAAAAAAA="/>
              </a:ext>
            </a:extLst>
          </p:cNvSpPr>
          <p:nvPr>
            <p:ph type="ftr" sz="quarter" idx="11"/>
          </p:nvPr>
        </p:nvSpPr>
        <p:spPr/>
        <p:txBody>
          <a:bodyPr/>
          <a:lstStyle>
            <a:lvl1pPr>
              <a:defRPr lang="en-GB"/>
            </a:lvl1pPr>
            <a:lvl2pPr>
              <a:defRPr lang="fr-FR"/>
            </a:lvl2pPr>
            <a:lvl3pPr>
              <a:defRPr lang="fr-FR"/>
            </a:lvl3pPr>
            <a:lvl4pPr>
              <a:defRPr lang="fr-FR"/>
            </a:lvl4pPr>
            <a:lvl5pPr>
              <a:defRPr lang="fr-FR"/>
            </a:lvl5pPr>
            <a:lvl6pPr>
              <a:defRPr lang="fr-FR"/>
            </a:lvl6pPr>
            <a:lvl7pPr>
              <a:defRPr lang="fr-FR"/>
            </a:lvl7pPr>
            <a:lvl8pPr>
              <a:defRPr lang="fr-FR"/>
            </a:lvl8pPr>
            <a:lvl9pPr>
              <a:defRPr lang="fr-FR"/>
            </a:lvl9pPr>
          </a:lstStyle>
          <a:p>
            <a:pPr>
              <a:defRPr lang="fr-FR"/>
            </a:pPr>
            <a:endParaRPr lang="en-GB"/>
          </a:p>
        </p:txBody>
      </p:sp>
      <p:sp>
        <p:nvSpPr>
          <p:cNvPr id="7" name="Slide Number Placeholder 6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OyjyWx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4NAAAGicAANhFAABZKQAAEAAAACYAAAAIAAAAAIAAAAAAAAA="/>
              </a:ext>
            </a:extLst>
          </p:cNvSpPr>
          <p:nvPr>
            <p:ph type="sldNum" sz="quarter" idx="12"/>
          </p:nvPr>
        </p:nvSpPr>
        <p:spPr/>
        <p:txBody>
          <a:bodyPr/>
          <a:lstStyle>
            <a:lvl1pPr>
              <a:defRPr lang="en-GB"/>
            </a:lvl1pPr>
            <a:lvl2pPr>
              <a:defRPr lang="fr-FR"/>
            </a:lvl2pPr>
            <a:lvl3pPr>
              <a:defRPr lang="fr-FR"/>
            </a:lvl3pPr>
            <a:lvl4pPr>
              <a:defRPr lang="fr-FR"/>
            </a:lvl4pPr>
            <a:lvl5pPr>
              <a:defRPr lang="fr-FR"/>
            </a:lvl5pPr>
            <a:lvl6pPr>
              <a:defRPr lang="fr-FR"/>
            </a:lvl6pPr>
            <a:lvl7pPr>
              <a:defRPr lang="fr-FR"/>
            </a:lvl7pPr>
            <a:lvl8pPr>
              <a:defRPr lang="fr-FR"/>
            </a:lvl8pPr>
            <a:lvl9pPr>
              <a:defRPr lang="fr-FR"/>
            </a:lvl9pPr>
          </a:lstStyle>
          <a:p>
            <a:pPr>
              <a:defRPr lang="fr-FR"/>
            </a:pPr>
            <a:fld id="{70A0B5F2-BC9D-F543-D318-4A16FB56251F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OyjyWxMAAAAlAAAAZAAAAA0AAAAAkAAAAEgAAACQAAAASAAAAAAAAAAC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rBQAA0AIAAFsdAACoDAAAEAAAACYAAAAIAAAAgYAAAAAAAAA="/>
              </a:ext>
            </a:extLst>
          </p:cNvSpPr>
          <p:nvPr>
            <p:ph type="title"/>
          </p:nvPr>
        </p:nvSpPr>
        <p:spPr>
          <a:xfrm>
            <a:off x="840105" y="457200"/>
            <a:ext cx="3931920" cy="1600200"/>
          </a:xfrm>
        </p:spPr>
        <p:txBody>
          <a:bodyPr vert="horz" wrap="square" lIns="91440" tIns="45720" rIns="91440" bIns="45720" numCol="1" anchor="b">
            <a:prstTxWarp prst="textNoShape">
              <a:avLst/>
            </a:prstTxWarp>
          </a:bodyPr>
          <a:lstStyle>
            <a:lvl1pPr>
              <a:defRPr lang="en-US" sz="3200"/>
            </a:lvl1pPr>
            <a:lvl2pPr>
              <a:defRPr lang="fr-FR"/>
            </a:lvl2pPr>
            <a:lvl3pPr>
              <a:defRPr lang="fr-FR"/>
            </a:lvl3pPr>
            <a:lvl4pPr>
              <a:defRPr lang="fr-FR"/>
            </a:lvl4pPr>
            <a:lvl5pPr>
              <a:defRPr lang="fr-FR"/>
            </a:lvl5pPr>
            <a:lvl6pPr>
              <a:defRPr lang="fr-FR"/>
            </a:lvl6pPr>
            <a:lvl7pPr>
              <a:defRPr lang="fr-FR"/>
            </a:lvl7pPr>
            <a:lvl8pPr>
              <a:defRPr lang="fr-FR"/>
            </a:lvl8pPr>
            <a:lvl9pPr>
              <a:defRPr lang="fr-FR"/>
            </a:lvl9pPr>
          </a:lstStyle>
          <a:p>
            <a:pPr>
              <a:defRPr lang="en-US"/>
            </a:pPr>
            <a:r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OyjyWx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jHwAAEwYAANtFAAAOJAAAEAAAACYAAAAIAAAAAYAAAAAAAAA="/>
              </a:ext>
            </a:extLst>
          </p:cNvSpPr>
          <p:nvPr>
            <p:ph type="pic" idx="1"/>
          </p:nvPr>
        </p:nvSpPr>
        <p:spPr>
          <a:xfrm>
            <a:off x="5183505" y="987425"/>
            <a:ext cx="6172200" cy="4873625"/>
          </a:xfrm>
        </p:spPr>
        <p:txBody>
          <a:bodyPr/>
          <a:lstStyle>
            <a:lvl1pPr marL="0" indent="0">
              <a:buNone/>
              <a:defRPr lang="en-GB" sz="3200"/>
            </a:lvl1pPr>
            <a:lvl2pPr marL="457200" indent="0">
              <a:buNone/>
              <a:defRPr lang="en-US" sz="2800"/>
            </a:lvl2pPr>
            <a:lvl3pPr marL="914400" indent="0">
              <a:buNone/>
              <a:defRPr lang="en-US" sz="2400"/>
            </a:lvl3pPr>
            <a:lvl4pPr marL="1371600" indent="0">
              <a:buNone/>
              <a:defRPr lang="en-US" sz="2000"/>
            </a:lvl4pPr>
            <a:lvl5pPr marL="1828800" indent="0">
              <a:buNone/>
              <a:defRPr lang="en-US" sz="2000"/>
            </a:lvl5pPr>
            <a:lvl6pPr marL="2286000" indent="0">
              <a:buNone/>
              <a:defRPr lang="fr-FR" sz="2000"/>
            </a:lvl6pPr>
            <a:lvl7pPr marL="2743200" indent="0">
              <a:buNone/>
              <a:defRPr lang="fr-FR" sz="2000"/>
            </a:lvl7pPr>
            <a:lvl8pPr marL="3200400" indent="0">
              <a:buNone/>
              <a:defRPr lang="fr-FR" sz="2000"/>
            </a:lvl8pPr>
            <a:lvl9pPr marL="3657600" indent="0">
              <a:buNone/>
              <a:defRPr lang="fr-FR" sz="2000"/>
            </a:lvl9pPr>
          </a:lstStyle>
          <a:p>
            <a:pPr>
              <a:defRPr lang="en-US"/>
            </a:pPr>
            <a:endParaRPr lang="en-GB"/>
          </a:p>
        </p:txBody>
      </p:sp>
      <p:sp>
        <p:nvSpPr>
          <p:cNvPr id="4" name="Text Placeholder 3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OyjyWx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rBQAAqAwAAFsdAAAbJAAAEAAAACYAAAAIAAAAAYAAAAAAAAA="/>
              </a:ext>
            </a:extLst>
          </p:cNvSpPr>
          <p:nvPr>
            <p:ph idx="2"/>
          </p:nvPr>
        </p:nvSpPr>
        <p:spPr>
          <a:xfrm>
            <a:off x="840105" y="2057400"/>
            <a:ext cx="3931920" cy="3811905"/>
          </a:xfrm>
        </p:spPr>
        <p:txBody>
          <a:bodyPr/>
          <a:lstStyle>
            <a:lvl1pPr marL="0" indent="0">
              <a:buNone/>
              <a:defRPr lang="en-US" sz="1600"/>
            </a:lvl1pPr>
            <a:lvl2pPr marL="457200" indent="0">
              <a:buNone/>
              <a:defRPr lang="en-US" sz="1400"/>
            </a:lvl2pPr>
            <a:lvl3pPr marL="914400" indent="0">
              <a:buNone/>
              <a:defRPr lang="en-US" sz="1200"/>
            </a:lvl3pPr>
            <a:lvl4pPr marL="1371600" indent="0">
              <a:buNone/>
              <a:defRPr lang="en-US" sz="1000"/>
            </a:lvl4pPr>
            <a:lvl5pPr marL="1828800" indent="0">
              <a:buNone/>
              <a:defRPr lang="en-US" sz="1000"/>
            </a:lvl5pPr>
            <a:lvl6pPr marL="2286000" indent="0">
              <a:buNone/>
              <a:defRPr lang="fr-FR" sz="1000"/>
            </a:lvl6pPr>
            <a:lvl7pPr marL="2743200" indent="0">
              <a:buNone/>
              <a:defRPr lang="fr-FR" sz="1000"/>
            </a:lvl7pPr>
            <a:lvl8pPr marL="3200400" indent="0">
              <a:buNone/>
              <a:defRPr lang="fr-FR" sz="1000"/>
            </a:lvl8pPr>
            <a:lvl9pPr marL="3657600" indent="0">
              <a:buNone/>
              <a:defRPr lang="fr-FR" sz="1000"/>
            </a:lvl9pPr>
          </a:lstStyle>
          <a:p>
            <a:pPr>
              <a:defRPr lang="en-US"/>
            </a:pPr>
            <a:r>
              <a:t>Edit Master text styles</a:t>
            </a:r>
          </a:p>
        </p:txBody>
      </p:sp>
      <p:sp>
        <p:nvSpPr>
          <p:cNvPr id="5" name="Date Placeholder 4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OyjyWx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oBQAAGicAAAgWAABZKQAAEAAAACYAAAAIAAAAAIAAAAAAAAA="/>
              </a:ext>
            </a:extLst>
          </p:cNvSpPr>
          <p:nvPr>
            <p:ph type="dt" sz="half" idx="10"/>
          </p:nvPr>
        </p:nvSpPr>
        <p:spPr/>
        <p:txBody>
          <a:bodyPr/>
          <a:lstStyle>
            <a:lvl1pPr>
              <a:defRPr lang="en-GB"/>
            </a:lvl1pPr>
            <a:lvl2pPr>
              <a:defRPr lang="fr-FR"/>
            </a:lvl2pPr>
            <a:lvl3pPr>
              <a:defRPr lang="fr-FR"/>
            </a:lvl3pPr>
            <a:lvl4pPr>
              <a:defRPr lang="fr-FR"/>
            </a:lvl4pPr>
            <a:lvl5pPr>
              <a:defRPr lang="fr-FR"/>
            </a:lvl5pPr>
            <a:lvl6pPr>
              <a:defRPr lang="fr-FR"/>
            </a:lvl6pPr>
            <a:lvl7pPr>
              <a:defRPr lang="fr-FR"/>
            </a:lvl7pPr>
            <a:lvl8pPr>
              <a:defRPr lang="fr-FR"/>
            </a:lvl8pPr>
            <a:lvl9pPr>
              <a:defRPr lang="fr-FR"/>
            </a:lvl9pPr>
          </a:lstStyle>
          <a:p>
            <a:pPr>
              <a:defRPr lang="fr-FR"/>
            </a:pPr>
            <a:fld id="{5B97BF7C-32B6-C249-F82F-C41CF1610E91}" type="datetime1">
              <a:rPr lang="en-GB"/>
              <a:t>02/12/2018</a:t>
            </a:fld>
            <a:endParaRPr lang="en-GB"/>
          </a:p>
        </p:txBody>
      </p:sp>
      <p:sp>
        <p:nvSpPr>
          <p:cNvPr id="6" name="Footer Placeholder 5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OyjyWx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YGAAAGicAACgyAABZKQAAEAAAACYAAAAIAAAAAIAAAAAAAAA="/>
              </a:ext>
            </a:extLst>
          </p:cNvSpPr>
          <p:nvPr>
            <p:ph type="ftr" sz="quarter" idx="11"/>
          </p:nvPr>
        </p:nvSpPr>
        <p:spPr/>
        <p:txBody>
          <a:bodyPr/>
          <a:lstStyle>
            <a:lvl1pPr>
              <a:defRPr lang="en-GB"/>
            </a:lvl1pPr>
            <a:lvl2pPr>
              <a:defRPr lang="fr-FR"/>
            </a:lvl2pPr>
            <a:lvl3pPr>
              <a:defRPr lang="fr-FR"/>
            </a:lvl3pPr>
            <a:lvl4pPr>
              <a:defRPr lang="fr-FR"/>
            </a:lvl4pPr>
            <a:lvl5pPr>
              <a:defRPr lang="fr-FR"/>
            </a:lvl5pPr>
            <a:lvl6pPr>
              <a:defRPr lang="fr-FR"/>
            </a:lvl6pPr>
            <a:lvl7pPr>
              <a:defRPr lang="fr-FR"/>
            </a:lvl7pPr>
            <a:lvl8pPr>
              <a:defRPr lang="fr-FR"/>
            </a:lvl8pPr>
            <a:lvl9pPr>
              <a:defRPr lang="fr-FR"/>
            </a:lvl9pPr>
          </a:lstStyle>
          <a:p>
            <a:pPr>
              <a:defRPr lang="fr-FR"/>
            </a:pPr>
            <a:endParaRPr lang="en-GB"/>
          </a:p>
        </p:txBody>
      </p:sp>
      <p:sp>
        <p:nvSpPr>
          <p:cNvPr id="7" name="Slide Number Placeholder 6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OyjyWx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4NAAAGicAANhFAABZKQAAEAAAACYAAAAIAAAAAIAAAAAAAAA="/>
              </a:ext>
            </a:extLst>
          </p:cNvSpPr>
          <p:nvPr>
            <p:ph type="sldNum" sz="quarter" idx="12"/>
          </p:nvPr>
        </p:nvSpPr>
        <p:spPr/>
        <p:txBody>
          <a:bodyPr/>
          <a:lstStyle>
            <a:lvl1pPr>
              <a:defRPr lang="en-GB"/>
            </a:lvl1pPr>
            <a:lvl2pPr>
              <a:defRPr lang="fr-FR"/>
            </a:lvl2pPr>
            <a:lvl3pPr>
              <a:defRPr lang="fr-FR"/>
            </a:lvl3pPr>
            <a:lvl4pPr>
              <a:defRPr lang="fr-FR"/>
            </a:lvl4pPr>
            <a:lvl5pPr>
              <a:defRPr lang="fr-FR"/>
            </a:lvl5pPr>
            <a:lvl6pPr>
              <a:defRPr lang="fr-FR"/>
            </a:lvl6pPr>
            <a:lvl7pPr>
              <a:defRPr lang="fr-FR"/>
            </a:lvl7pPr>
            <a:lvl8pPr>
              <a:defRPr lang="fr-FR"/>
            </a:lvl8pPr>
            <a:lvl9pPr>
              <a:defRPr lang="fr-FR"/>
            </a:lvl9pPr>
          </a:lstStyle>
          <a:p>
            <a:pPr>
              <a:defRPr lang="fr-FR"/>
            </a:pPr>
            <a:fld id="{6BD4CE46-0886-8138-C86C-FE6D80223EAB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OyjyWx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AoBQAAPwIAANhFAABnCgAAEAAAACYAAAAIAAAAvy8AAAAAAAA="/>
              </a:ext>
            </a:extLst>
          </p:cNvSpPr>
          <p:nvPr>
            <p:ph type="title"/>
          </p:nvPr>
        </p:nvSpPr>
        <p:spPr>
          <a:xfrm>
            <a:off x="838200" y="365125"/>
            <a:ext cx="10515600" cy="1325880"/>
          </a:xfrm>
          <a:prstGeom prst="rect">
            <a:avLst/>
          </a:prstGeom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>
              <a:defRPr lang="en-US"/>
            </a:pPr>
            <a:r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OyjyWx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AoBQAAOwsAANhFAAAAJgAAEAAAACYAAAAIAAAAPy8AAAAAAAA="/>
              </a:ext>
            </a:extLst>
          </p:cNvSpPr>
          <p:nvPr>
            <p:ph type="body" idx="1"/>
          </p:nvPr>
        </p:nvSpPr>
        <p:spPr>
          <a:xfrm>
            <a:off x="838200" y="1825625"/>
            <a:ext cx="10515600" cy="4351655"/>
          </a:xfrm>
          <a:prstGeom prst="rect">
            <a:avLst/>
          </a:prstGeom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/>
          <a:p>
            <a:pPr>
              <a:defRPr lang="en-US"/>
            </a:pPr>
            <a:r>
              <a:t>Edit Master text styles</a:t>
            </a:r>
          </a:p>
          <a:p>
            <a:pPr lvl="1">
              <a:defRPr lang="en-US"/>
            </a:pPr>
            <a:r>
              <a:t>Second level</a:t>
            </a:r>
          </a:p>
          <a:p>
            <a:pPr lvl="2">
              <a:defRPr lang="en-US"/>
            </a:pPr>
            <a:r>
              <a:t>Third level</a:t>
            </a:r>
          </a:p>
          <a:p>
            <a:pPr lvl="3">
              <a:defRPr lang="en-US"/>
            </a:pPr>
            <a:r>
              <a:t>Fourth level</a:t>
            </a:r>
          </a:p>
          <a:p>
            <a:pPr lvl="4">
              <a:defRPr lang="en-US"/>
            </a:pPr>
            <a:r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OyjyWx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AoBQAAGicAAAgWAABZKQAAEAAAACYAAAAIAAAAv48AAAAAAAA="/>
              </a:ext>
            </a:extLst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>
            <a:lvl1pPr algn="l">
              <a:defRPr lang="fr-FR" sz="1200">
                <a:solidFill>
                  <a:srgbClr val="8C8C8C"/>
                </a:solidFill>
              </a:defRPr>
            </a:lvl1pPr>
            <a:lvl2pPr>
              <a:defRPr lang="fr-FR"/>
            </a:lvl2pPr>
            <a:lvl3pPr>
              <a:defRPr lang="fr-FR"/>
            </a:lvl3pPr>
            <a:lvl4pPr>
              <a:defRPr lang="fr-FR"/>
            </a:lvl4pPr>
            <a:lvl5pPr>
              <a:defRPr lang="fr-FR"/>
            </a:lvl5pPr>
            <a:lvl6pPr>
              <a:defRPr lang="fr-FR"/>
            </a:lvl6pPr>
            <a:lvl7pPr>
              <a:defRPr lang="fr-FR"/>
            </a:lvl7pPr>
            <a:lvl8pPr>
              <a:defRPr lang="fr-FR"/>
            </a:lvl8pPr>
            <a:lvl9pPr>
              <a:defRPr lang="fr-FR"/>
            </a:lvl9pPr>
          </a:lstStyle>
          <a:p>
            <a:pPr>
              <a:defRPr lang="fr-FR"/>
            </a:pPr>
            <a:fld id="{549FFC1E-50B9-CA0A-F727-A65FB26901F3}" type="datetime1">
              <a:rPr lang="en-GB"/>
              <a:t>02/12/2018</a:t>
            </a:fld>
            <a:endParaRPr lang="en-GB"/>
          </a:p>
        </p:txBody>
      </p:sp>
      <p:sp>
        <p:nvSpPr>
          <p:cNvPr id="5" name="Footer Placeholder 4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OyjyWx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DYGAAAGicAACgyAABZKQAAEAAAACYAAAAIAAAAv48AAAAAAAA="/>
              </a:ext>
            </a:extLst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>
            <a:lvl1pPr algn="ctr">
              <a:defRPr lang="fr-FR" sz="1200">
                <a:solidFill>
                  <a:srgbClr val="8C8C8C"/>
                </a:solidFill>
              </a:defRPr>
            </a:lvl1pPr>
            <a:lvl2pPr>
              <a:defRPr lang="fr-FR"/>
            </a:lvl2pPr>
            <a:lvl3pPr>
              <a:defRPr lang="fr-FR"/>
            </a:lvl3pPr>
            <a:lvl4pPr>
              <a:defRPr lang="fr-FR"/>
            </a:lvl4pPr>
            <a:lvl5pPr>
              <a:defRPr lang="fr-FR"/>
            </a:lvl5pPr>
            <a:lvl6pPr>
              <a:defRPr lang="fr-FR"/>
            </a:lvl6pPr>
            <a:lvl7pPr>
              <a:defRPr lang="fr-FR"/>
            </a:lvl7pPr>
            <a:lvl8pPr>
              <a:defRPr lang="fr-FR"/>
            </a:lvl8pPr>
            <a:lvl9pPr>
              <a:defRPr lang="fr-FR"/>
            </a:lvl9pPr>
          </a:lstStyle>
          <a:p>
            <a:pPr>
              <a:defRPr lang="fr-FR"/>
            </a:pPr>
            <a:endParaRPr lang="en-GB"/>
          </a:p>
        </p:txBody>
      </p:sp>
      <p:sp>
        <p:nvSpPr>
          <p:cNvPr id="6" name="Slide Number Placeholder 5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OyjyWx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D4NAAAGicAANhFAABZKQAAEAAAACYAAAAIAAAAv48AAAAAAAA="/>
              </a:ext>
            </a:extLst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>
            <a:lvl1pPr algn="r">
              <a:defRPr lang="fr-FR" sz="1200">
                <a:solidFill>
                  <a:srgbClr val="8C8C8C"/>
                </a:solidFill>
              </a:defRPr>
            </a:lvl1pPr>
            <a:lvl2pPr>
              <a:defRPr lang="fr-FR"/>
            </a:lvl2pPr>
            <a:lvl3pPr>
              <a:defRPr lang="fr-FR"/>
            </a:lvl3pPr>
            <a:lvl4pPr>
              <a:defRPr lang="fr-FR"/>
            </a:lvl4pPr>
            <a:lvl5pPr>
              <a:defRPr lang="fr-FR"/>
            </a:lvl5pPr>
            <a:lvl6pPr>
              <a:defRPr lang="fr-FR"/>
            </a:lvl6pPr>
            <a:lvl7pPr>
              <a:defRPr lang="fr-FR"/>
            </a:lvl7pPr>
            <a:lvl8pPr>
              <a:defRPr lang="fr-FR"/>
            </a:lvl8pPr>
            <a:lvl9pPr>
              <a:defRPr lang="fr-FR"/>
            </a:lvl9pPr>
          </a:lstStyle>
          <a:p>
            <a:pPr>
              <a:defRPr lang="fr-FR"/>
            </a:pPr>
            <a:fld id="{160243B6-F8FB-57B5-B5BA-0EE00DF4435B}" type="slidenum">
              <a:rPr lang="en-GB"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marR="0" indent="0" algn="l" defTabSz="914400">
        <a:lnSpc>
          <a:spcPct val="90000"/>
        </a:lnSpc>
        <a:spcBef>
          <a:spcPts val="0"/>
        </a:spcBef>
        <a:spcAft>
          <a:spcPts val="0"/>
        </a:spcAft>
        <a:buNone/>
        <a:tabLst/>
        <a:defRPr lang="en-US" sz="4400" b="0" i="0" u="none" strike="noStrike" kern="1" spc="0" baseline="0">
          <a:solidFill>
            <a:schemeClr val="tx1"/>
          </a:solidFill>
          <a:effectLst/>
          <a:latin typeface="Calibri Light" charset="0"/>
          <a:ea typeface="Calibri Light" charset="0"/>
          <a:cs typeface="Calibri Light" charset="0"/>
        </a:defRPr>
      </a:lvl1pPr>
      <a:lvl2pPr marL="4572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fr-FR" sz="1800" b="0" i="0" u="none" strike="noStrike" kern="1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2pPr>
      <a:lvl3pPr marL="9144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fr-FR" sz="1800" b="0" i="0" u="none" strike="noStrike" kern="1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3pPr>
      <a:lvl4pPr marL="13716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fr-FR" sz="1800" b="0" i="0" u="none" strike="noStrike" kern="1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4pPr>
      <a:lvl5pPr marL="18288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fr-FR" sz="1800" b="0" i="0" u="none" strike="noStrike" kern="1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5pPr>
      <a:lvl6pPr marL="22860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fr-FR" sz="1800" b="0" i="0" u="none" strike="noStrike" kern="1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6pPr>
      <a:lvl7pPr marL="27432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fr-FR" sz="1800" b="0" i="0" u="none" strike="noStrike" kern="1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7pPr>
      <a:lvl8pPr marL="32004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fr-FR" sz="1800" b="0" i="0" u="none" strike="noStrike" kern="1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8pPr>
      <a:lvl9pPr marL="36576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fr-FR" sz="1800" b="0" i="0" u="none" strike="noStrike" kern="1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9pPr>
    </p:titleStyle>
    <p:bodyStyle>
      <a:lvl1pPr marL="228600" marR="0" indent="-228600" algn="l" defTabSz="914400">
        <a:lnSpc>
          <a:spcPct val="90000"/>
        </a:lnSpc>
        <a:spcBef>
          <a:spcPts val="1000"/>
        </a:spcBef>
        <a:spcAft>
          <a:spcPts val="0"/>
        </a:spcAft>
        <a:buClrTx/>
        <a:buSzTx/>
        <a:buFont typeface="Arial" pitchFamily="1" charset="0"/>
        <a:buChar char="•"/>
        <a:tabLst/>
        <a:defRPr lang="en-US" sz="2800" b="0" i="0" u="none" strike="noStrike" kern="1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1pPr>
      <a:lvl2pPr marL="685800" marR="0" indent="-228600" algn="l" defTabSz="914400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itchFamily="1" charset="0"/>
        <a:buChar char="•"/>
        <a:tabLst/>
        <a:defRPr lang="en-US" sz="2400" b="0" i="0" u="none" strike="noStrike" kern="1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2pPr>
      <a:lvl3pPr marL="1143000" marR="0" indent="-228600" algn="l" defTabSz="914400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itchFamily="1" charset="0"/>
        <a:buChar char="•"/>
        <a:tabLst/>
        <a:defRPr lang="en-US" sz="2000" b="0" i="0" u="none" strike="noStrike" kern="1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3pPr>
      <a:lvl4pPr marL="1600200" marR="0" indent="-228600" algn="l" defTabSz="914400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itchFamily="1" charset="0"/>
        <a:buChar char="•"/>
        <a:tabLst/>
        <a:defRPr lang="en-US" sz="1800" b="0" i="0" u="none" strike="noStrike" kern="1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4pPr>
      <a:lvl5pPr marL="2057400" marR="0" indent="-228600" algn="l" defTabSz="914400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itchFamily="1" charset="0"/>
        <a:buChar char="•"/>
        <a:tabLst/>
        <a:defRPr lang="en-US" sz="1800" b="0" i="0" u="none" strike="noStrike" kern="1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5pPr>
      <a:lvl6pPr marL="2514600" marR="0" indent="-228600" algn="l" defTabSz="914400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itchFamily="1" charset="0"/>
        <a:buChar char="•"/>
        <a:tabLst/>
        <a:defRPr lang="fr-FR" sz="1800" b="0" i="0" u="none" strike="noStrike" kern="1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6pPr>
      <a:lvl7pPr marL="2971800" marR="0" indent="-228600" algn="l" defTabSz="914400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itchFamily="1" charset="0"/>
        <a:buChar char="•"/>
        <a:tabLst/>
        <a:defRPr lang="fr-FR" sz="1800" b="0" i="0" u="none" strike="noStrike" kern="1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7pPr>
      <a:lvl8pPr marL="3429000" marR="0" indent="-228600" algn="l" defTabSz="914400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itchFamily="1" charset="0"/>
        <a:buChar char="•"/>
        <a:tabLst/>
        <a:defRPr lang="fr-FR" sz="1800" b="0" i="0" u="none" strike="noStrike" kern="1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8pPr>
      <a:lvl9pPr marL="3886200" marR="0" indent="-228600" algn="l" defTabSz="914400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itchFamily="1" charset="0"/>
        <a:buChar char="•"/>
        <a:tabLst/>
        <a:defRPr lang="fr-FR" sz="1800" b="0" i="0" u="none" strike="noStrike" kern="1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9pPr>
    </p:bodyStyle>
    <p:otherStyle>
      <a:lvl1pPr marL="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fr-FR" sz="1800" b="0" i="0" u="none" strike="noStrike" kern="1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1pPr>
      <a:lvl2pPr marL="4572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fr-FR" sz="1800" b="0" i="0" u="none" strike="noStrike" kern="1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2pPr>
      <a:lvl3pPr marL="9144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fr-FR" sz="1800" b="0" i="0" u="none" strike="noStrike" kern="1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3pPr>
      <a:lvl4pPr marL="13716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fr-FR" sz="1800" b="0" i="0" u="none" strike="noStrike" kern="1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4pPr>
      <a:lvl5pPr marL="18288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fr-FR" sz="1800" b="0" i="0" u="none" strike="noStrike" kern="1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5pPr>
      <a:lvl6pPr marL="22860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fr-FR" sz="1800" b="0" i="0" u="none" strike="noStrike" kern="1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6pPr>
      <a:lvl7pPr marL="27432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fr-FR" sz="1800" b="0" i="0" u="none" strike="noStrike" kern="1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7pPr>
      <a:lvl8pPr marL="32004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fr-FR" sz="1800" b="0" i="0" u="none" strike="noStrike" kern="1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8pPr>
      <a:lvl9pPr marL="36576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fr-FR" sz="1800" b="0" i="0" u="none" strike="noStrike" kern="1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OyjyWxMAAAAlAAAAZAAAAA0AAAAAkAAAAEgAAACQAAAASAAAAAAAAAAC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Bbm9UF////AQAAAAAAAAAAAAAAAAAAAAAAAAAAAAAAAAAAAAAAAAAAAAAAAn9/fwDn5uYDzMzMAMDA/wB/f38AAAAAAAAAAAAAAAAAAAAAAAAAAAAhAAAAGAAAABQAAABgCQAA4BgAAKBBAACQJwAAAAAAACYAAAAIAAAAAQAAAAAAAAA="/>
              </a:ext>
            </a:extLst>
          </p:cNvSpPr>
          <p:nvPr>
            <p:ph type="ctrTitle"/>
          </p:nvPr>
        </p:nvSpPr>
        <p:spPr>
          <a:xfrm>
            <a:off x="1524000" y="4043680"/>
            <a:ext cx="9144000" cy="2387600"/>
          </a:xfrm>
        </p:spPr>
        <p:txBody>
          <a:bodyPr/>
          <a:lstStyle/>
          <a:p>
            <a:pPr>
              <a:defRPr lang="en-US"/>
            </a:pPr>
            <a:r>
              <a:rPr lang="en-GB"/>
              <a:t>NOOS annual meeting 2018</a:t>
            </a:r>
          </a:p>
        </p:txBody>
      </p:sp>
      <p:pic>
        <p:nvPicPr>
          <p:cNvPr id="4" name="Picture1"/>
          <p:cNvPicPr>
            <a:picLocks noChangeAspect="1"/>
            <a:extLst>
              <a:ext uri="smNativeData">
                <pr:smNativeData xmlns="" xmlns:p14="http://schemas.microsoft.com/office/powerpoint/2010/main" xmlns:pr="smNativeData" val="SMDATA_15_OyjyWxMAAAAlAAAAEQAAAC8B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AcAAAA4AAAAAAAAAAAAAAAAAAAA////AAAAAAAAAAAAAAAAAAAAAAAAAAAAAAAAAAAAAABkAAAAZAAAAAAAAAAjAAAABAAAAGQAAAAXAAAAFAAAAAAAAAAAAAAA/38AAP9/AAAAAAAACQAAAAQAAAAAAAAADAAAABAAAACP7ceTrGYIQHT6ZSPrk8m/HgAAAGgAAAAAAAAAAAAAAAAAAAAAAAAAAAAAABAnAAAQJwAAAAAAAAAAAAAAAAAAAAAAAAAAAAAAAAAAAAAAAAAAAAAUAAAAAAAAAMDA/wAAAAAAZAAAADIAAAAAAAAAZAAAAAAAAAB/f38ACgAAAB8AAABUAAAAW5vVBf///wEAAAAAAAAAAAAAAAAAAAAAAAAAAAAAAAAAAAAAAAAAAAAAAAJ/f38A5+bmA8zMzADAwP8Af39/AAAAAAAAAAAAAAAAAP///wAAAAAAIQAAABgAAAAUAAAA/xQAAEQBAABQMAAA8B8AAAAAAAAmAAAACAAAAP//////////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3219161" y="330431"/>
            <a:ext cx="4440555" cy="4986020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OyjyWx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EgDAAAMAAAAEAAAAAAAAAAAAAAAAAAAAAAAAAAeAAAAaAAAAAAAAAAAAAAAAAAAAAAAAAAAAAAAECcAABAnAAAAAAAAAAAAAAAAAAAAAAAAAAAAAAAAAAAAAAAAAAAAABQAAAAAAAAAwMD/AAAAAABkAAAAMgAAAAAAAABkAAAAAAAAAH9/fwAKAAAAHwAAAFQAAABbm9UF////AQAAAAAAAAAAAAAAAAAAAAAAAAAAAAAAAAAAAAAAAAAAAAAAAn9/fwDn5uYDzMzMAMDA/wB/f38AAAAAAAAAAAAAAAAAAAAAAAAAAAAhAAAAGAAAABQAAAAoBQAAZQEAANhFAACMCQAAEAAAACYAAAAIAAAAASAAAAAAAAA="/>
              </a:ext>
            </a:extLst>
          </p:cNvSpPr>
          <p:nvPr>
            <p:ph type="title"/>
          </p:nvPr>
        </p:nvSpPr>
        <p:spPr>
          <a:xfrm>
            <a:off x="838200" y="226695"/>
            <a:ext cx="10515600" cy="1325245"/>
          </a:xfrm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>
              <a:defRPr lang="en-US"/>
            </a:pPr>
            <a:r>
              <a:rPr lang="en-GB" sz="4800"/>
              <a:t>Royal Belgian Institute of Natural Sciences</a:t>
            </a:r>
          </a:p>
        </p:txBody>
      </p:sp>
      <p:sp>
        <p:nvSpPr>
          <p:cNvPr id="3" name="Content Placeholder 2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OyjyWx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EwAaQAMAAAAEAAAAAAAAAAAAAAAAAAAAAAAAAAeAAAAaAAAAAAAAAAAAAAAAAAAAAAAAAAAAAAAECcAABAnAAAAAAAAAAAAAAAAAAAAAAAAAAAAAAAAAAAAAAAAAAAAABQAAAAAAAAAwMD/AAAAAABkAAAAMgAAAAAAAABkAAAAAAAAAH9/fwAKAAAAHwAAAFQAAABbm9UF////AQAAAAAAAAAAAAAAAAAAAAAAAAAAAAAAAAAAAAAAAAAAAAAAAn9/fwDn5uYDzMzMAMDA/wB/f38AAAAAAAAAAAAAAAAAAAAAAAAAAAAhAAAAGAAAABQAAAB9HQAAgQcAAABLAACgHgAAEAAAACYAAAAIAAAAASAAAAAAAAA="/>
              </a:ext>
            </a:extLst>
          </p:cNvSpPr>
          <p:nvPr>
            <p:ph type="body" idx="1"/>
          </p:nvPr>
        </p:nvSpPr>
        <p:spPr>
          <a:xfrm>
            <a:off x="4793615" y="1460465"/>
            <a:ext cx="7398385" cy="3758565"/>
          </a:xfrm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/>
          <a:p>
            <a:pPr>
              <a:buFont typeface="Wingdings" charset="0"/>
              <a:buChar char="Ø"/>
              <a:defRPr lang="en-US"/>
            </a:pPr>
            <a:r>
              <a:rPr lang="en-GB" sz="2520" dirty="0" smtClean="0"/>
              <a:t> </a:t>
            </a:r>
            <a:r>
              <a:rPr lang="en-GB" sz="2520" dirty="0"/>
              <a:t>Research</a:t>
            </a:r>
          </a:p>
          <a:p>
            <a:pPr lvl="1">
              <a:buFont typeface="Wingdings" charset="0"/>
              <a:buChar char="Ø"/>
              <a:defRPr lang="en-US"/>
            </a:pPr>
            <a:r>
              <a:rPr lang="en-GB" sz="2240" dirty="0"/>
              <a:t>Biodiversity, </a:t>
            </a:r>
          </a:p>
          <a:p>
            <a:pPr lvl="1">
              <a:buFont typeface="Wingdings" charset="0"/>
              <a:buChar char="Ø"/>
              <a:defRPr lang="en-US"/>
            </a:pPr>
            <a:r>
              <a:rPr lang="en-GB" sz="2240" dirty="0"/>
              <a:t>Land, freshwater and marine ecosystems, </a:t>
            </a:r>
          </a:p>
          <a:p>
            <a:pPr lvl="1">
              <a:buFont typeface="Wingdings" charset="0"/>
              <a:buChar char="Ø"/>
              <a:defRPr lang="en-US"/>
            </a:pPr>
            <a:r>
              <a:rPr lang="en-GB" sz="2240" dirty="0"/>
              <a:t>History of life and human settlements</a:t>
            </a:r>
          </a:p>
          <a:p>
            <a:pPr lvl="1">
              <a:buFont typeface="Wingdings" charset="0"/>
              <a:buChar char="Ø"/>
              <a:defRPr lang="en-US"/>
            </a:pPr>
            <a:r>
              <a:rPr lang="en-GB" sz="2240" dirty="0"/>
              <a:t>Geology of Belgium</a:t>
            </a:r>
          </a:p>
          <a:p>
            <a:pPr>
              <a:buFont typeface="Wingdings" charset="0"/>
              <a:buChar char="Ø"/>
              <a:defRPr lang="en-US"/>
            </a:pPr>
            <a:r>
              <a:rPr lang="en-GB" dirty="0"/>
              <a:t>Scientific expertise to support public authorities</a:t>
            </a:r>
          </a:p>
          <a:p>
            <a:pPr>
              <a:buFont typeface="Wingdings" charset="0"/>
              <a:buChar char="Ø"/>
              <a:defRPr lang="en-US"/>
            </a:pPr>
            <a:r>
              <a:rPr lang="en-GB" sz="2520" dirty="0"/>
              <a:t>Conservation of scientific and heritage collections</a:t>
            </a:r>
          </a:p>
          <a:p>
            <a:pPr>
              <a:buFont typeface="Wingdings" charset="0"/>
              <a:buChar char="Ø"/>
              <a:defRPr lang="en-US"/>
            </a:pPr>
            <a:r>
              <a:rPr lang="en-GB" sz="2520" dirty="0"/>
              <a:t>Dissemination of scientific knowledge in Society</a:t>
            </a:r>
          </a:p>
          <a:p>
            <a:pPr marL="0" indent="0">
              <a:buNone/>
              <a:defRPr lang="en-US"/>
            </a:pPr>
            <a:endParaRPr lang="en-GB" dirty="0"/>
          </a:p>
          <a:p>
            <a:pPr marL="0" indent="0">
              <a:buNone/>
              <a:defRPr lang="en-US"/>
            </a:pPr>
            <a:endParaRPr lang="en-GB" dirty="0"/>
          </a:p>
        </p:txBody>
      </p:sp>
      <p:pic>
        <p:nvPicPr>
          <p:cNvPr id="4" name="Picture 3"/>
          <p:cNvPicPr>
            <a:picLocks noChangeAspect="1"/>
            <a:extLst>
              <a:ext uri="smNativeData">
                <pr:smNativeData xmlns="" xmlns:p14="http://schemas.microsoft.com/office/powerpoint/2010/main" xmlns:pr="smNativeData" val="SMDATA_15_OyjyWxMAAAAlAAAAEQAAAC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AcAAAA4AAAAAAAAAAAAAAAAAAAA////AAAAAAAAAAAAOAQAADkLAADzCgAAHgMAAAAAAABkAAAAZAAAAAAAAAAjAAAABAAAAGQAAAAXAAAAFAAAAAAAAAAAAAAA/38AAP9/AAAAAAAACQAAAAQAAADpAAAADAAAABAAAAAAAAAAAAAAAAAAAAAAAAAAHgAAAGgAAAAAAAAAAAAAAAAAAAAAAAAAAAAAABAnAAAQJwAAAAAAAAAAAAAAAAAAAAAAAAAAAAAAAAAAAAAAAAAAAAAUAAAAAAAAAMDA/wAAAAAAZAAAADIAAAAAAAAAZAAAAAAAAAB/f38ACgAAAB8AAABUAAAAW5vVBf///wEAAAAAAAAAAAAAAAAAAAAAAAAAAAAAAAAAAAAAAAAAAAAAAAJ/f38A5+bmA8zMzADAwP8Af39/AAAAAAAAAAAAAAAAAP///wAAAAAAIQAAABgAAAAUAAAAogIAACYJAACZHAAAAhsAABAAAAAmAAAACAAAAP//////////"/>
              </a:ext>
            </a:extLst>
          </p:cNvPicPr>
          <p:nvPr/>
        </p:nvPicPr>
        <p:blipFill>
          <a:blip r:embed="rId2"/>
          <a:srcRect l="10800" t="28730" r="28030" b="7980"/>
          <a:stretch>
            <a:fillRect/>
          </a:stretch>
        </p:blipFill>
        <p:spPr>
          <a:xfrm>
            <a:off x="427990" y="1487170"/>
            <a:ext cx="4220845" cy="290322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5" name="Picture 5"/>
          <p:cNvPicPr>
            <a:picLocks noChangeAspect="1"/>
            <a:extLst>
              <a:ext uri="smNativeData">
                <pr:smNativeData xmlns="" xmlns:p14="http://schemas.microsoft.com/office/powerpoint/2010/main" xmlns:pr="smNativeData" val="SMDATA_15_OyjyWxMAAAAlAAAAEQAAAC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W5vVBf///wEAAAAAAAAAAAAAAAAAAAAAAAAAAAAAAAAAAAAAAAAAAAAAAAJ/f38A5+bmA8zMzADAwP8Af39/AAAAAAAAAAAAAAAAAP///wAAAAAAIQAAABgAAAAUAAAAQT4AAF0cAABlRwAALyAAABAAAAAmAAAACAAAAP//////////"/>
              </a:ext>
            </a:extLst>
          </p:cNvPicPr>
          <p:nvPr/>
        </p:nvPicPr>
        <p:blipFill>
          <a:blip r:embed="rId3"/>
          <a:stretch>
            <a:fillRect/>
          </a:stretch>
        </p:blipFill>
        <p:spPr>
          <a:xfrm>
            <a:off x="9606645" y="1374475"/>
            <a:ext cx="1485900" cy="621030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6" name="TextBox 6"/>
          <p:cNvSpPr>
            <a:extLst>
              <a:ext uri="smNativeData">
                <pr:smNativeData xmlns="" xmlns:p14="http://schemas.microsoft.com/office/powerpoint/2010/main" xmlns:pr="smNativeData" val="SMDATA_13_OyjyWxMAAAAlAAAAZAAAAE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OwEAAAMAAAAEAAAAAAAAAAAAAAAAAAAAAAAAAAeAAAAaAAAAAAAAAAAAAAAAAAAAAAAAAAAAAAAECcAABAnAAAAAAAAAAAAAAAAAAAAAAAAAAAAAAAAAAAAAAAAAAAAABQAAAAAAAAAwMD/AAAAAABkAAAAMgAAAAAAAABkAAAAAAAAAH9/fwAKAAAAHwAAAFQAAABbm9UF////AQAAAAAAAAAAAAAAAAAAAAAAAAAAAAAAAAAAAAAAAAAAAAAAAH9/fwDn5uYDzMzMAMDA/wB/f38AAAAAAAAAAAAAAAAAAAAAAAAAAAAhAAAAGAAAABQAAABdAQAAehsAAJkcAAB0HwAAECAAACYAAAAIAAAA//////////8="/>
              </a:ext>
            </a:extLst>
          </p:cNvSpPr>
          <p:nvPr/>
        </p:nvSpPr>
        <p:spPr>
          <a:xfrm>
            <a:off x="280637" y="4387901"/>
            <a:ext cx="4427220" cy="64643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/>
          <a:lstStyle/>
          <a:p>
            <a:pPr algn="ctr">
              <a:defRPr lang="fr-FR"/>
            </a:pPr>
            <a:r>
              <a:rPr lang="en-GB" i="1"/>
              <a:t>“A tower so tall that it can host all species that live or have ever lived on Earth”</a:t>
            </a:r>
          </a:p>
        </p:txBody>
      </p:sp>
      <p:pic>
        <p:nvPicPr>
          <p:cNvPr id="7" name="Picture 7"/>
          <p:cNvPicPr>
            <a:picLocks noChangeAspect="1"/>
            <a:extLst>
              <a:ext uri="smNativeData">
                <pr:smNativeData xmlns="" xmlns:p14="http://schemas.microsoft.com/office/powerpoint/2010/main" xmlns:pr="smNativeData" val="SMDATA_15_OyjyWxMAAAAlAAAAEQAAAC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W5vVBf///wEAAAAAAAAAAAAAAAAAAAAAAAAAAAAAAAAAAAAAAAAAAAAAAAJ/f38A5+bmA8zMzADAwP8Af39/AAAAAAAAAAAAAAAAAP///wAAAAAAIQAAABgAAAAUAAAAmjEAAL4hAADaPAAALioAABAAAAAmAAAACAAAAP//////////"/>
              </a:ext>
            </a:extLst>
          </p:cNvPicPr>
          <p:nvPr/>
        </p:nvPicPr>
        <p:blipFill>
          <a:blip r:embed="rId4"/>
          <a:stretch>
            <a:fillRect/>
          </a:stretch>
        </p:blipFill>
        <p:spPr>
          <a:xfrm>
            <a:off x="8047182" y="5485130"/>
            <a:ext cx="1828800" cy="137160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8" name="Picture 8"/>
          <p:cNvPicPr>
            <a:picLocks noChangeAspect="1"/>
            <a:extLst>
              <a:ext uri="smNativeData">
                <pr:smNativeData xmlns="" xmlns:p14="http://schemas.microsoft.com/office/powerpoint/2010/main" xmlns:pr="smNativeData" val="SMDATA_15_OyjyWxMAAAAlAAAAEQAAAC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W5vVBf///wEAAAAAAAAAAAAAAAAAAAAAAAAAAAAAAAAAAAAAAAAAAAAAAAJ/f38A5+bmA8zMzADAwP8Af39/AAAAAAAAAAAAAAAAAP///wAAAAAAIQAAABgAAAAUAAAAAiYAAL4hAABCMQAALioAABAAAAAmAAAACAAAAP//////////"/>
              </a:ext>
            </a:extLst>
          </p:cNvPicPr>
          <p:nvPr/>
        </p:nvPicPr>
        <p:blipFill>
          <a:blip r:embed="rId5"/>
          <a:stretch>
            <a:fillRect/>
          </a:stretch>
        </p:blipFill>
        <p:spPr>
          <a:xfrm>
            <a:off x="6162502" y="5485130"/>
            <a:ext cx="1828800" cy="137160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9" name="Picture 9"/>
          <p:cNvPicPr>
            <a:picLocks noChangeAspect="1"/>
            <a:extLst>
              <a:ext uri="smNativeData">
                <pr:smNativeData xmlns="" xmlns:p14="http://schemas.microsoft.com/office/powerpoint/2010/main" xmlns:pr="smNativeData" val="SMDATA_15_OyjyWxMAAAAlAAAAEQAAAC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W5vVBf///wEAAAAAAAAAAAAAAAAAAAAAAAAAAAAAAAAAAAAAAAAAAAAAAAJ/f38A5+bmA8zMzADAwP8Af39/AAAAAAAAAAAAAAAAAP///wAAAAAAIQAAABgAAAAUAAAAaRoAAMAhAACpJQAAMCoAABAAAAAmAAAACAAAAP//////////"/>
              </a:ext>
            </a:extLst>
          </p:cNvPicPr>
          <p:nvPr/>
        </p:nvPicPr>
        <p:blipFill>
          <a:blip r:embed="rId6"/>
          <a:stretch>
            <a:fillRect/>
          </a:stretch>
        </p:blipFill>
        <p:spPr>
          <a:xfrm>
            <a:off x="4277187" y="5486400"/>
            <a:ext cx="1828800" cy="137160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10" name="Picture 10"/>
          <p:cNvPicPr>
            <a:picLocks noChangeAspect="1"/>
            <a:extLst>
              <a:ext uri="smNativeData">
                <pr:smNativeData xmlns="" xmlns:p14="http://schemas.microsoft.com/office/powerpoint/2010/main" xmlns:pr="smNativeData" val="SMDATA_15_OyjyWxMAAAAlAAAAEQAAAC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W5vVBf///wEAAAAAAAAAAAAAAAAAAAAAAAAAAAAAAAAAAAAAAAAAAAAAAAJ/f38A5+bmA8zMzADAwP8Af39/AAAAAAAAAAAAAAAAAP///wAAAAAAIQAAABgAAAAUAAAALwMAAMAhAABvDgAAMCoAABAAAAAmAAAACAAAAP//////////"/>
              </a:ext>
            </a:extLst>
          </p:cNvPicPr>
          <p:nvPr/>
        </p:nvPicPr>
        <p:blipFill>
          <a:blip r:embed="rId7"/>
          <a:stretch>
            <a:fillRect/>
          </a:stretch>
        </p:blipFill>
        <p:spPr>
          <a:xfrm>
            <a:off x="501477" y="5486400"/>
            <a:ext cx="1828800" cy="137160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11" name="Picture 11"/>
          <p:cNvPicPr>
            <a:picLocks noChangeAspect="1"/>
            <a:extLst>
              <a:ext uri="smNativeData">
                <pr:smNativeData xmlns="" xmlns:p14="http://schemas.microsoft.com/office/powerpoint/2010/main" xmlns:pr="smNativeData" val="SMDATA_15_OyjyWxMAAAAlAAAAEQAAAC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AcAAAA4AAAAAAAAAAAAAAAAAAAA////AAAAAAAAAAAAAAAAAAAAAAAAAAAAAAAAAAAAAABkAAAAZAAAAAAAAAAjAAAABAAAAGQAAAAXAAAAFAAAAAAAAAAAAAAA/38AAP9/AAAAAAAACQAAAAQAAADADn8EDAAAABAAAAAAAAAAAAAAAAAAAAAAAAAAHgAAAGgAAAAAAAAAAAAAAAAAAAAAAAAAAAAAABAnAAAQJwAAAAAAAAAAAAAAAAAAAAAAAAAAAAAAAAAAAAAAAAAAAAAUAAAAAAAAAMDA/wAAAAAAZAAAADIAAAAAAAAAZAAAAAAAAAB/f38ACgAAAB8AAABUAAAAW5vVBf///wEAAAAAAAAAAAAAAAAAAAAAAAAAAAAAAAAAAAAAAAAAAAAAAAJ/f38A5+bmA8zMzADAwP8Af39/AAAAAAAAAAAAAAAAAP///wAAAAAAIQAAABgAAAAUAAAA0Q4AAMYhAAAHGgAALioAABAAAAAmAAAACAAAAP//////////"/>
              </a:ext>
            </a:extLst>
          </p:cNvPicPr>
          <p:nvPr/>
        </p:nvPicPr>
        <p:blipFill>
          <a:blip r:embed="rId8"/>
          <a:stretch>
            <a:fillRect/>
          </a:stretch>
        </p:blipFill>
        <p:spPr>
          <a:xfrm>
            <a:off x="2392507" y="5490210"/>
            <a:ext cx="1822450" cy="136652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12" name="Picture 12"/>
          <p:cNvPicPr>
            <a:picLocks noChangeAspect="1"/>
            <a:extLst>
              <a:ext uri="smNativeData">
                <pr:smNativeData xmlns="" xmlns:p14="http://schemas.microsoft.com/office/powerpoint/2010/main" xmlns:pr="smNativeData" val="SMDATA_15_OyjyWxMAAAAlAAAAEQAAAC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W5vVBf///wEAAAAAAAAAAAAAAAAAAAAAAAAAAAAAAAAAAAAAAAAAAAAAAAJ/f38A5+bmA8zMzADAwP8Af39/AAAAAAAAAAAAAAAAAP///wAAAAAAIQAAABgAAAAUAAAAMz0AAL4hAABzSAAALioAABAAAAAmAAAACAAAAP//////////"/>
              </a:ext>
            </a:extLst>
          </p:cNvPicPr>
          <p:nvPr/>
        </p:nvPicPr>
        <p:blipFill>
          <a:blip r:embed="rId9"/>
          <a:stretch>
            <a:fillRect/>
          </a:stretch>
        </p:blipFill>
        <p:spPr>
          <a:xfrm>
            <a:off x="9932497" y="5485130"/>
            <a:ext cx="1828800" cy="1371600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OyjyWx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JAGAAAMAAAAEAAAAAAAAAAAAAAAAAAAAAAAAAAeAAAAaAAAAAAAAAAAAAAAAAAAAAAAAAAAAAAAECcAABAnAAAAAAAAAAAAAAAAAAAAAAAAAAAAAAAAAAAAAAAAAAAAABQAAAAAAAAAwMD/AAAAAABkAAAAMgAAAAAAAABkAAAAAAAAAH9/fwAKAAAAHwAAAFQAAABbm9UF////AQAAAAAAAAAAAAAAAAAAAAAAAAAAAAAAAAAAAAAAAAAAAAAAAn9/fwDn5uYDzMzMAMDA/wB/f38AAAAAAAAAAAAAAAAAAAAAAAAAAAAhAAAAGAAAABQAAACLBwAAbwUAAGkrAACXDQAAEAAAACYAAAAIAAAAASAAAAAAAAA="/>
              </a:ext>
            </a:extLst>
          </p:cNvSpPr>
          <p:nvPr>
            <p:ph type="title"/>
          </p:nvPr>
        </p:nvSpPr>
        <p:spPr>
          <a:xfrm>
            <a:off x="1226185" y="883285"/>
            <a:ext cx="5830570" cy="1325880"/>
          </a:xfrm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>
              <a:defRPr lang="en-US"/>
            </a:pPr>
            <a:r>
              <a:rPr lang="en-GB" b="1"/>
              <a:t>Gustave Gilson</a:t>
            </a:r>
            <a:r>
              <a:rPr lang="en-GB"/>
              <a:t>, 1859-1944</a:t>
            </a:r>
            <a:r>
              <a:t/>
            </a:r>
            <a:br/>
            <a:r>
              <a:rPr lang="en-GB" sz="3240"/>
              <a:t>Zoologist, Oceanographer and </a:t>
            </a:r>
            <a:r>
              <a:t/>
            </a:r>
            <a:br/>
            <a:r>
              <a:rPr lang="en-GB" sz="3240"/>
              <a:t>RBINS director (1909-1925)</a:t>
            </a:r>
          </a:p>
        </p:txBody>
      </p:sp>
      <p:sp>
        <p:nvSpPr>
          <p:cNvPr id="3" name="Content Placeholder 2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OyjyWx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DgBAAAMAAAAEAAAAAAAAAAAAAAAAAAAAAAAAAAeAAAAaAAAAAAAAAAAAAAAAAAAAAAAAAAAAAAAECcAABAnAAAAAAAAAAAAAAAAAAAAAAAAAAAAAAAAAAAAAAAAAAAAABQAAAAAAAAAwMD/AAAAAABkAAAAMgAAAAAAAABkAAAAAAAAAH9/fwAKAAAAHwAAAFQAAABbm9UF////AQAAAAAAAAAAAAAAAAAAAAAAAAAAAAAAAAAAAAAAAAAAAAAAAn9/fwDn5uYDzMzMAMDA/wB/f38AAAAAAAAAAAAAAAAAAAAAAAAAAAAhAAAAGAAAABQAAACABwAAYxEAAP0zAAAaJQAAEAAAACYAAAAIAAAAASAAAAAAAAA="/>
              </a:ext>
            </a:extLst>
          </p:cNvSpPr>
          <p:nvPr>
            <p:ph type="body" idx="1"/>
          </p:nvPr>
        </p:nvSpPr>
        <p:spPr>
          <a:xfrm>
            <a:off x="1219200" y="2826385"/>
            <a:ext cx="7232015" cy="3204845"/>
          </a:xfrm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/>
          <a:p>
            <a:pPr marL="0" indent="0">
              <a:buNone/>
              <a:defRPr lang="en-US"/>
            </a:pPr>
            <a:r>
              <a:t>He studied the influence of the environment on North Sea organisms, and on the impact of fisheries on fish populations.</a:t>
            </a:r>
          </a:p>
          <a:p>
            <a:pPr marL="0" indent="0">
              <a:buNone/>
              <a:defRPr lang="en-US"/>
            </a:pPr>
            <a:endParaRPr/>
          </a:p>
          <a:p>
            <a:pPr marL="0" indent="0">
              <a:buNone/>
              <a:defRPr lang="en-US"/>
            </a:pPr>
            <a:r>
              <a:rPr lang="en-GB"/>
              <a:t>Legacy</a:t>
            </a:r>
          </a:p>
          <a:p>
            <a:pPr lvl="1">
              <a:defRPr lang="en-US"/>
            </a:pPr>
            <a:r>
              <a:rPr lang="en-GB"/>
              <a:t>Hundred’s of hand-written campaign reports</a:t>
            </a:r>
          </a:p>
          <a:p>
            <a:pPr lvl="1">
              <a:defRPr lang="en-US"/>
            </a:pPr>
            <a:r>
              <a:rPr lang="en-GB"/>
              <a:t>Numerous sampling and sediments cores</a:t>
            </a:r>
          </a:p>
          <a:p>
            <a:pPr lvl="1">
              <a:defRPr lang="en-US"/>
            </a:pPr>
            <a:r>
              <a:rPr lang="en-GB"/>
              <a:t>A unique collection of marine benthic and pelagic species</a:t>
            </a:r>
          </a:p>
        </p:txBody>
      </p:sp>
      <p:pic>
        <p:nvPicPr>
          <p:cNvPr id="4" name="Picture 3"/>
          <p:cNvPicPr>
            <a:picLocks noChangeAspect="1"/>
            <a:extLst>
              <a:ext uri="smNativeData">
                <pr:smNativeData xmlns="" xmlns:p14="http://schemas.microsoft.com/office/powerpoint/2010/main" xmlns:pr="smNativeData" val="SMDATA_15_OyjyWxMAAAAlAAAAEQAAAC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W5vVBf///wEAAAAAAAAAAAAAAAAAAAAAAAAAAAAAAAAAAAAAAAAAAAAAAAJ/f38A5+bmA8zMzADAwP8Af39/AAAAAAAAAAAAAAAAAP///wAAAAAAIQAAABgAAAAUAAAA4jUAAG8FAAC+SAAAOxUAABAAAAAmAAAACAAAAP//////////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8759190" y="883285"/>
            <a:ext cx="3065780" cy="256794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5" name="Picture 4"/>
          <p:cNvPicPr>
            <a:picLocks noChangeAspect="1"/>
            <a:extLst>
              <a:ext uri="smNativeData">
                <pr:smNativeData xmlns="" xmlns:p14="http://schemas.microsoft.com/office/powerpoint/2010/main" xmlns:pr="smNativeData" val="SMDATA_15_OyjyWxMAAAAlAAAAEQAAAC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W5vVBf///wEAAAAAAAAAAAAAAAAAAAAAAAAAAAAAAAAAAAAAAAAAAAAAAAJ/f38A5+bmA8zMzADAwP8Af39/AAAAAAAAAAAAAAAAAP///wAAAAAAIQAAABgAAAAUAAAA4jUAAK4VAAC+SAAAZCQAABAAAAAmAAAACAAAAP//////////"/>
              </a:ext>
            </a:extLst>
          </p:cNvPicPr>
          <p:nvPr/>
        </p:nvPicPr>
        <p:blipFill>
          <a:blip r:embed="rId3"/>
          <a:stretch>
            <a:fillRect/>
          </a:stretch>
        </p:blipFill>
        <p:spPr>
          <a:xfrm>
            <a:off x="8759190" y="3524250"/>
            <a:ext cx="3065780" cy="2391410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Title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OyjyWxMAAAAlAAAAZAAAAA8B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Bbm9UF////AQAAAAAAAAAAAAAAAAAAAAAAAAAAAAAAAAAAAAAAAAAAAAAAAn9/fwDn5uYDzMzMAMDA/wB/f38AAAAAAAAAAAAAAAAAAAAAAAAAAAAhAAAAGAAAABQAAAAoBQAAfQAAANhFAAClCAAAAAAAACYAAAAIAAAAAQAAAAAAAAA="/>
              </a:ext>
            </a:extLst>
          </p:cNvSpPr>
          <p:nvPr>
            <p:ph type="title"/>
          </p:nvPr>
        </p:nvSpPr>
        <p:spPr>
          <a:xfrm>
            <a:off x="838200" y="-257507"/>
            <a:ext cx="10515600" cy="1325880"/>
          </a:xfrm>
        </p:spPr>
        <p:txBody>
          <a:bodyPr/>
          <a:lstStyle/>
          <a:p>
            <a:pPr>
              <a:defRPr lang="en-US"/>
            </a:pPr>
            <a:r>
              <a:rPr dirty="0"/>
              <a:t>Agenda</a:t>
            </a:r>
          </a:p>
        </p:txBody>
      </p:sp>
      <p:sp>
        <p:nvSpPr>
          <p:cNvPr id="3" name="SlideText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OyjyWxMAAAAlAAAAZAAAAA8B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EwAaQAMAAAAEAAAAAAAAAAAAAAAAAAAAAAAAAAeAAAAaAAAAAAAAAAAAAAAAAAAAAAAAAAAAAAAECcAABAnAAAAAAAAAAAAAAAAAAAAAAAAAAAAAAAAAAAAAAAAAAAAABQAAAAAAAAAwMD/AAAAAABkAAAAMgAAAAAAAABkAAAAAAAAAH9/fwAKAAAAHwAAAFQAAABbm9UF////AQAAAAAAAAAAAAAAAAAAAAAAAAAAAAAAAAAAAAAAAAAAAAAAAn9/fwDn5uYDzMzMAMDA/wB/f38AAAAAAAAAAAAAAAAAAAAAAAAAAAAhAAAAGAAAABQAAAAoBQAA4wgAANhFAACoIwAAAAAAACYAAAAIAAAAAQAAAAAAAAA="/>
              </a:ext>
            </a:extLst>
          </p:cNvSpPr>
          <p:nvPr>
            <p:ph type="body" idx="1"/>
          </p:nvPr>
        </p:nvSpPr>
        <p:spPr>
          <a:xfrm>
            <a:off x="838200" y="786903"/>
            <a:ext cx="10515600" cy="5485562"/>
          </a:xfrm>
        </p:spPr>
        <p:txBody>
          <a:bodyPr/>
          <a:lstStyle/>
          <a:p>
            <a:pPr marL="0" indent="0">
              <a:buNone/>
              <a:defRPr lang="en-US"/>
            </a:pPr>
            <a:r>
              <a:rPr dirty="0"/>
              <a:t>Day 1, Monday</a:t>
            </a:r>
          </a:p>
          <a:p>
            <a:pPr marL="0" indent="400050">
              <a:buNone/>
              <a:defRPr lang="en-US"/>
            </a:pPr>
            <a:r>
              <a:rPr lang="en-US" sz="2400" dirty="0"/>
              <a:t>NOOS thematic workshop on uncertainty Information in operational </a:t>
            </a:r>
            <a:r>
              <a:rPr lang="en-US" sz="2400" dirty="0" smtClean="0"/>
              <a:t>forecasting</a:t>
            </a:r>
          </a:p>
          <a:p>
            <a:pPr marL="0" indent="400050">
              <a:buNone/>
              <a:defRPr lang="en-US"/>
            </a:pPr>
            <a:endParaRPr lang="en-US" sz="2400" dirty="0"/>
          </a:p>
          <a:p>
            <a:pPr marL="0" lvl="1" indent="0">
              <a:buNone/>
              <a:defRPr lang="en-US"/>
            </a:pPr>
            <a:r>
              <a:rPr lang="en-US" sz="2800" dirty="0"/>
              <a:t>Day 2, </a:t>
            </a:r>
            <a:r>
              <a:rPr lang="en-US" sz="2800" dirty="0" smtClean="0"/>
              <a:t>Tuesday</a:t>
            </a:r>
            <a:endParaRPr lang="en-US" sz="2800" dirty="0"/>
          </a:p>
          <a:p>
            <a:pPr marL="0" lvl="1" indent="400050">
              <a:spcBef>
                <a:spcPts val="1000"/>
              </a:spcBef>
              <a:buNone/>
              <a:defRPr lang="en-US" sz="2400"/>
            </a:pPr>
            <a:r>
              <a:rPr dirty="0"/>
              <a:t>NOOS member reports</a:t>
            </a:r>
          </a:p>
          <a:p>
            <a:pPr marL="0" lvl="1" indent="400050">
              <a:spcBef>
                <a:spcPts val="1000"/>
              </a:spcBef>
              <a:buNone/>
              <a:defRPr lang="en-US" sz="2400"/>
            </a:pPr>
            <a:r>
              <a:rPr dirty="0" err="1"/>
              <a:t>EuroGOOS</a:t>
            </a:r>
            <a:r>
              <a:rPr dirty="0"/>
              <a:t> </a:t>
            </a:r>
            <a:r>
              <a:rPr dirty="0" smtClean="0"/>
              <a:t>updates</a:t>
            </a:r>
          </a:p>
          <a:p>
            <a:pPr marL="0" lvl="1" indent="400050">
              <a:spcBef>
                <a:spcPts val="1000"/>
              </a:spcBef>
              <a:buNone/>
              <a:defRPr lang="en-US" sz="2400"/>
            </a:pPr>
            <a:r>
              <a:rPr lang="en-US" dirty="0" smtClean="0">
                <a:solidFill>
                  <a:srgbClr val="00B0F0"/>
                </a:solidFill>
              </a:rPr>
              <a:t>Lunch</a:t>
            </a:r>
            <a:endParaRPr dirty="0">
              <a:solidFill>
                <a:srgbClr val="00B0F0"/>
              </a:solidFill>
            </a:endParaRPr>
          </a:p>
          <a:p>
            <a:pPr marL="0" lvl="1" indent="400050">
              <a:spcBef>
                <a:spcPts val="1000"/>
              </a:spcBef>
              <a:buNone/>
              <a:defRPr lang="en-US" sz="2400"/>
            </a:pPr>
            <a:r>
              <a:rPr dirty="0"/>
              <a:t>European initiatives and projects</a:t>
            </a:r>
          </a:p>
          <a:p>
            <a:pPr marL="0" lvl="1" indent="400050">
              <a:spcBef>
                <a:spcPts val="1000"/>
              </a:spcBef>
              <a:buNone/>
              <a:defRPr lang="en-US" sz="2400"/>
            </a:pPr>
            <a:r>
              <a:rPr dirty="0"/>
              <a:t>NOOS activities </a:t>
            </a:r>
            <a:endParaRPr dirty="0" smtClean="0"/>
          </a:p>
          <a:p>
            <a:pPr marL="0" lvl="1" indent="400050">
              <a:spcBef>
                <a:spcPts val="1000"/>
              </a:spcBef>
              <a:buNone/>
              <a:defRPr lang="en-US" sz="2400"/>
            </a:pPr>
            <a:endParaRPr dirty="0"/>
          </a:p>
          <a:p>
            <a:pPr marL="0" lvl="1" indent="0">
              <a:buNone/>
              <a:defRPr lang="en-US"/>
            </a:pPr>
            <a:r>
              <a:rPr lang="en-US" sz="2800" dirty="0"/>
              <a:t>Day 3, Wednesday</a:t>
            </a:r>
          </a:p>
          <a:p>
            <a:pPr marL="400050" lvl="1" indent="0">
              <a:buNone/>
              <a:defRPr lang="en-US"/>
            </a:pPr>
            <a:r>
              <a:rPr dirty="0" smtClean="0"/>
              <a:t>Business meeting</a:t>
            </a:r>
          </a:p>
          <a:p>
            <a:pPr marL="400050" lvl="1" indent="0">
              <a:buNone/>
              <a:defRPr lang="en-US"/>
            </a:pPr>
            <a:r>
              <a:rPr lang="en-US" dirty="0" smtClean="0">
                <a:solidFill>
                  <a:srgbClr val="00B0F0"/>
                </a:solidFill>
              </a:rPr>
              <a:t>lunch</a:t>
            </a:r>
            <a:endParaRPr dirty="0">
              <a:solidFill>
                <a:srgbClr val="00B0F0"/>
              </a:solidFill>
            </a:endParaRPr>
          </a:p>
          <a:p>
            <a:pPr marL="0" lvl="1" indent="0">
              <a:buNone/>
              <a:defRPr lang="en-US"/>
            </a:pPr>
            <a:r>
              <a:rPr dirty="0"/>
              <a:t>	</a:t>
            </a:r>
          </a:p>
        </p:txBody>
      </p:sp>
      <p:sp>
        <p:nvSpPr>
          <p:cNvPr id="5" name="Right Brace 4"/>
          <p:cNvSpPr/>
          <p:nvPr/>
        </p:nvSpPr>
        <p:spPr>
          <a:xfrm>
            <a:off x="5566611" y="2662989"/>
            <a:ext cx="545431" cy="2294022"/>
          </a:xfrm>
          <a:prstGeom prst="righ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Box 5"/>
          <p:cNvSpPr txBox="1"/>
          <p:nvPr/>
        </p:nvSpPr>
        <p:spPr>
          <a:xfrm>
            <a:off x="6446520" y="3535679"/>
            <a:ext cx="502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smtClean="0"/>
              <a:t>Work program for next years</a:t>
            </a:r>
            <a:endParaRPr lang="en-GB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Dinner, “La </a:t>
            </a:r>
            <a:r>
              <a:rPr lang="en-GB" dirty="0" err="1" smtClean="0"/>
              <a:t>maison</a:t>
            </a:r>
            <a:r>
              <a:rPr lang="en-GB" dirty="0" smtClean="0"/>
              <a:t> </a:t>
            </a:r>
            <a:r>
              <a:rPr lang="en-GB" smtClean="0"/>
              <a:t>du </a:t>
            </a:r>
            <a:r>
              <a:rPr lang="en-GB" smtClean="0"/>
              <a:t>Luxembourg</a:t>
            </a:r>
            <a:r>
              <a:rPr lang="en-GB" dirty="0" smtClean="0"/>
              <a:t>”</a:t>
            </a:r>
            <a:br>
              <a:rPr lang="en-GB" dirty="0" smtClean="0"/>
            </a:br>
            <a:r>
              <a:rPr lang="en-GB" dirty="0" smtClean="0"/>
              <a:t>Tuesday 19:30</a:t>
            </a:r>
            <a:endParaRPr lang="en-GB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614754"/>
            <a:ext cx="7801652" cy="5243246"/>
          </a:xfrm>
        </p:spPr>
      </p:pic>
      <p:sp>
        <p:nvSpPr>
          <p:cNvPr id="5" name="TextBox 4"/>
          <p:cNvSpPr txBox="1"/>
          <p:nvPr/>
        </p:nvSpPr>
        <p:spPr>
          <a:xfrm>
            <a:off x="838200" y="2617468"/>
            <a:ext cx="2400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Rue du </a:t>
            </a:r>
            <a:r>
              <a:rPr lang="en-GB" smtClean="0"/>
              <a:t>Luxembourg 37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34810814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">
  <a:themeElements>
    <a:clrScheme name="Presentation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resentation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resentation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4472C4"/>
        </a:accent5>
        <a:accent6>
          <a:srgbClr val="70AD47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168</Words>
  <Application>Microsoft Office PowerPoint</Application>
  <PresentationFormat>Custom</PresentationFormat>
  <Paragraphs>36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Presentation</vt:lpstr>
      <vt:lpstr>NOOS annual meeting 2018</vt:lpstr>
      <vt:lpstr>Royal Belgian Institute of Natural Sciences</vt:lpstr>
      <vt:lpstr>Gustave Gilson, 1859-1944 Zoologist, Oceanographer and  RBINS director (1909-1925)</vt:lpstr>
      <vt:lpstr>Agenda</vt:lpstr>
      <vt:lpstr>Dinner, “La maison du Luxembourg” Tuesday 19:30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NOOS annual meeting 2018</dc:title>
  <dc:subject/>
  <dc:creator>Sebastien Legrand</dc:creator>
  <cp:keywords/>
  <dc:description/>
  <cp:lastModifiedBy>ODN-USERS</cp:lastModifiedBy>
  <cp:revision>6</cp:revision>
  <dcterms:created xsi:type="dcterms:W3CDTF">2018-11-18T10:34:20Z</dcterms:created>
  <dcterms:modified xsi:type="dcterms:W3CDTF">2018-12-02T19:09:44Z</dcterms:modified>
</cp:coreProperties>
</file>