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74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25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44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102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469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68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0117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308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464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517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391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E4B90-5F3D-4E50-A2ED-FAC59CAA5D3F}" type="datetimeFigureOut">
              <a:rPr lang="nl-NL" smtClean="0"/>
              <a:t>20-11-2018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17D07-B448-4E2A-A2C2-18D84BEFB25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36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Rechthoek 4"/>
          <p:cNvSpPr/>
          <p:nvPr/>
        </p:nvSpPr>
        <p:spPr>
          <a:xfrm>
            <a:off x="4571999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NOOS annual report 2018 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b="1" dirty="0">
                <a:solidFill>
                  <a:schemeClr val="tx2"/>
                </a:solidFill>
              </a:rPr>
              <a:t>Member report – the Netherlands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dirty="0">
                <a:solidFill>
                  <a:schemeClr val="tx2"/>
                </a:solidFill>
              </a:rPr>
              <a:t>November 2018</a:t>
            </a: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87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Rechthoek 4"/>
          <p:cNvSpPr/>
          <p:nvPr/>
        </p:nvSpPr>
        <p:spPr>
          <a:xfrm>
            <a:off x="4571999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NOOS annual report 2018 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b="1" dirty="0">
                <a:solidFill>
                  <a:schemeClr val="tx2"/>
                </a:solidFill>
              </a:rPr>
              <a:t>Member report – the Netherlands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dirty="0">
                <a:solidFill>
                  <a:schemeClr val="tx2"/>
                </a:solidFill>
              </a:rPr>
              <a:t>November 2018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475"/>
            <a:ext cx="9334500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37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5" name="Rechthoek 4"/>
          <p:cNvSpPr/>
          <p:nvPr/>
        </p:nvSpPr>
        <p:spPr>
          <a:xfrm>
            <a:off x="4571999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>
                <a:solidFill>
                  <a:schemeClr val="tx2"/>
                </a:solidFill>
              </a:rPr>
              <a:t>NOOS annual report 2018 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b="1" dirty="0">
                <a:solidFill>
                  <a:schemeClr val="tx2"/>
                </a:solidFill>
              </a:rPr>
              <a:t>Member report – the Netherlands</a:t>
            </a:r>
            <a:endParaRPr lang="nl-NL" dirty="0">
              <a:solidFill>
                <a:schemeClr val="tx2"/>
              </a:solidFill>
            </a:endParaRPr>
          </a:p>
          <a:p>
            <a:pPr algn="r"/>
            <a:r>
              <a:rPr lang="en-US" dirty="0">
                <a:solidFill>
                  <a:schemeClr val="tx2"/>
                </a:solidFill>
              </a:rPr>
              <a:t>November 2018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827584" y="2852936"/>
            <a:ext cx="5102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>
                <a:solidFill>
                  <a:schemeClr val="tx2"/>
                </a:solidFill>
              </a:rPr>
              <a:t>New wave model</a:t>
            </a:r>
            <a:endParaRPr lang="nl-NL" sz="4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9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okt/nov 2018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Golven cursus HMCN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D7444-ABC3-466B-84D8-A38C9614316A}" type="slidenum">
              <a:rPr lang="nl-NL" smtClean="0"/>
              <a:pPr>
                <a:defRPr/>
              </a:pPr>
              <a:t>4</a:t>
            </a:fld>
            <a:r>
              <a:rPr lang="nl-NL" dirty="0" smtClean="0"/>
              <a:t>/60</a:t>
            </a:r>
            <a:endParaRPr lang="nl-NL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748259"/>
            <a:ext cx="7920000" cy="6065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32040" y="4509120"/>
            <a:ext cx="2559148" cy="1584176"/>
          </a:xfr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1900" dirty="0" smtClean="0"/>
              <a:t>Kuststrook2017</a:t>
            </a:r>
            <a:endParaRPr lang="nl-NL" sz="1900" dirty="0"/>
          </a:p>
          <a:p>
            <a:pPr marL="0" indent="0" algn="ctr">
              <a:buNone/>
            </a:pPr>
            <a:r>
              <a:rPr lang="nl-NL" sz="1900" dirty="0" smtClean="0">
                <a:solidFill>
                  <a:srgbClr val="0000FF"/>
                </a:solidFill>
              </a:rPr>
              <a:t>Kuststrook2018</a:t>
            </a:r>
            <a:endParaRPr lang="nl-NL" sz="1600" dirty="0"/>
          </a:p>
          <a:p>
            <a:pPr marL="0" indent="0" algn="ctr">
              <a:buNone/>
            </a:pPr>
            <a:r>
              <a:rPr lang="nl-NL" sz="1300" dirty="0" smtClean="0"/>
              <a:t>The points </a:t>
            </a:r>
            <a:r>
              <a:rPr lang="nl-NL" sz="1300" dirty="0" err="1" smtClean="0"/>
              <a:t>indicate</a:t>
            </a:r>
            <a:r>
              <a:rPr lang="nl-NL" sz="1300" dirty="0" smtClean="0"/>
              <a:t> WAM </a:t>
            </a:r>
            <a:r>
              <a:rPr lang="nl-NL" sz="1300" dirty="0" err="1" smtClean="0"/>
              <a:t>grid</a:t>
            </a:r>
            <a:r>
              <a:rPr lang="nl-NL" sz="1300" dirty="0" smtClean="0"/>
              <a:t> </a:t>
            </a:r>
            <a:r>
              <a:rPr lang="nl-NL" sz="1100" dirty="0" err="1" smtClean="0"/>
              <a:t>which</a:t>
            </a:r>
            <a:r>
              <a:rPr lang="nl-NL" sz="1300" dirty="0" smtClean="0"/>
              <a:t> </a:t>
            </a:r>
            <a:r>
              <a:rPr lang="nl-NL" sz="1300" dirty="0" err="1" smtClean="0"/>
              <a:t>can</a:t>
            </a:r>
            <a:r>
              <a:rPr lang="nl-NL" sz="1300" dirty="0" smtClean="0"/>
              <a:t> </a:t>
            </a:r>
            <a:r>
              <a:rPr lang="nl-NL" sz="1300" dirty="0" err="1" smtClean="0"/>
              <a:t>be</a:t>
            </a:r>
            <a:r>
              <a:rPr lang="nl-NL" sz="1300" dirty="0" smtClean="0"/>
              <a:t> </a:t>
            </a:r>
            <a:r>
              <a:rPr lang="nl-NL" sz="1300" dirty="0" err="1" smtClean="0"/>
              <a:t>used</a:t>
            </a:r>
            <a:r>
              <a:rPr lang="nl-NL" sz="1300" dirty="0" smtClean="0"/>
              <a:t> </a:t>
            </a:r>
            <a:r>
              <a:rPr lang="nl-NL" sz="1300" dirty="0" err="1" smtClean="0"/>
              <a:t>for</a:t>
            </a:r>
            <a:r>
              <a:rPr lang="nl-NL" sz="1300" dirty="0" smtClean="0"/>
              <a:t> </a:t>
            </a:r>
            <a:r>
              <a:rPr lang="nl-NL" sz="1300" dirty="0" err="1" smtClean="0"/>
              <a:t>boundary</a:t>
            </a:r>
            <a:r>
              <a:rPr lang="nl-NL" sz="1300" dirty="0" smtClean="0"/>
              <a:t> </a:t>
            </a:r>
            <a:r>
              <a:rPr lang="nl-NL" sz="1300" dirty="0" err="1" smtClean="0"/>
              <a:t>conditions</a:t>
            </a:r>
            <a:endParaRPr lang="nl-NL" sz="130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3204" y="-99392"/>
            <a:ext cx="8229600" cy="1143000"/>
          </a:xfrm>
        </p:spPr>
        <p:txBody>
          <a:bodyPr/>
          <a:lstStyle/>
          <a:p>
            <a:r>
              <a:rPr lang="nl-NL" dirty="0"/>
              <a:t>SWAN-Kuststrook</a:t>
            </a:r>
          </a:p>
        </p:txBody>
      </p:sp>
    </p:spTree>
    <p:extLst>
      <p:ext uri="{BB962C8B-B14F-4D97-AF65-F5344CB8AC3E}">
        <p14:creationId xmlns:p14="http://schemas.microsoft.com/office/powerpoint/2010/main" val="109250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okt/nov 2018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Golven cursus HMCN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D7444-ABC3-466B-84D8-A38C9614316A}" type="slidenum">
              <a:rPr lang="nl-NL" smtClean="0"/>
              <a:pPr>
                <a:defRPr/>
              </a:pPr>
              <a:t>5</a:t>
            </a:fld>
            <a:r>
              <a:rPr lang="nl-NL" smtClean="0"/>
              <a:t>/60</a:t>
            </a:r>
            <a:endParaRPr lang="nl-NL" dirty="0"/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074986"/>
            <a:ext cx="7920000" cy="56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3204" y="-99392"/>
            <a:ext cx="8229600" cy="1143000"/>
          </a:xfrm>
        </p:spPr>
        <p:txBody>
          <a:bodyPr/>
          <a:lstStyle/>
          <a:p>
            <a:r>
              <a:rPr lang="nl-NL" dirty="0"/>
              <a:t>SWAN-Kuststrook</a:t>
            </a:r>
          </a:p>
        </p:txBody>
      </p:sp>
    </p:spTree>
    <p:extLst>
      <p:ext uri="{BB962C8B-B14F-4D97-AF65-F5344CB8AC3E}">
        <p14:creationId xmlns:p14="http://schemas.microsoft.com/office/powerpoint/2010/main" val="6999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fbeelding 12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okt/nov 2018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Golven cursus HMCN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D7444-ABC3-466B-84D8-A38C9614316A}" type="slidenum">
              <a:rPr lang="nl-NL" smtClean="0"/>
              <a:pPr>
                <a:defRPr/>
              </a:pPr>
              <a:t>6</a:t>
            </a:fld>
            <a:r>
              <a:rPr lang="nl-NL" smtClean="0"/>
              <a:t>/60</a:t>
            </a:r>
            <a:endParaRPr lang="nl-NL" dirty="0"/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58" y="3321146"/>
            <a:ext cx="7920000" cy="352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r="7155" b="8664"/>
          <a:stretch/>
        </p:blipFill>
        <p:spPr>
          <a:xfrm>
            <a:off x="4472392" y="144319"/>
            <a:ext cx="3852000" cy="3060000"/>
          </a:xfrm>
          <a:prstGeom prst="rect">
            <a:avLst/>
          </a:prstGeom>
        </p:spPr>
      </p:pic>
      <p:pic>
        <p:nvPicPr>
          <p:cNvPr id="9" name="Content Placeholder 4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0" t="2109" r="7117" b="8102"/>
          <a:stretch/>
        </p:blipFill>
        <p:spPr bwMode="auto">
          <a:xfrm>
            <a:off x="404359" y="144319"/>
            <a:ext cx="3852000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61769" y="1988840"/>
            <a:ext cx="9614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DCSM</a:t>
            </a:r>
          </a:p>
          <a:p>
            <a:r>
              <a:rPr lang="nl-NL" sz="1600" dirty="0" smtClean="0"/>
              <a:t>(Hm0)</a:t>
            </a:r>
            <a:endParaRPr lang="nl-NL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164288" y="1988840"/>
            <a:ext cx="93610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 smtClean="0"/>
              <a:t>ZUNO (Hm0)</a:t>
            </a:r>
            <a:endParaRPr lang="nl-NL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851920" y="5807005"/>
            <a:ext cx="248645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Kuststrook grid (</a:t>
            </a:r>
            <a:r>
              <a:rPr lang="nl-NL" dirty="0" err="1" smtClean="0"/>
              <a:t>bathymetry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97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okt/nov 2018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Golven cursus HMCN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0D7444-ABC3-466B-84D8-A38C9614316A}" type="slidenum">
              <a:rPr lang="nl-NL" smtClean="0"/>
              <a:pPr>
                <a:defRPr/>
              </a:pPr>
              <a:t>7</a:t>
            </a:fld>
            <a:r>
              <a:rPr lang="nl-NL" smtClean="0"/>
              <a:t>/60</a:t>
            </a:r>
            <a:endParaRPr lang="nl-NL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1184889"/>
            <a:ext cx="7920000" cy="5033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93204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mtClean="0"/>
              <a:t>SWAN-Kuststrook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22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2000"/>
                    </a14:imgEffect>
                    <a14:imgEffect>
                      <a14:colorTemperature colorTemp="8125"/>
                    </a14:imgEffect>
                    <a14:imgEffect>
                      <a14:saturation sat="110000"/>
                    </a14:imgEffect>
                    <a14:imgEffect>
                      <a14:brightnessContrast bright="71000" contrast="-7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8432"/>
          <a:stretch/>
        </p:blipFill>
        <p:spPr>
          <a:xfrm>
            <a:off x="-324168" y="-285750"/>
            <a:ext cx="9792335" cy="714375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" y="-99392"/>
            <a:ext cx="8229600" cy="1143000"/>
          </a:xfrm>
        </p:spPr>
        <p:txBody>
          <a:bodyPr/>
          <a:lstStyle/>
          <a:p>
            <a:r>
              <a:rPr lang="nl-NL" dirty="0"/>
              <a:t>SWAN-Kuststrook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 smtClean="0"/>
              <a:t>10 sep 2018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12" y="1072648"/>
            <a:ext cx="8460000" cy="2371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P:\11202221-swannoordzee\kuststrook\modelbouw\matlab\results\barplots\CG2subsetmet45bar_Waddenzeeplot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3" t="3448" r="1035" b="52874"/>
          <a:stretch/>
        </p:blipFill>
        <p:spPr bwMode="auto">
          <a:xfrm>
            <a:off x="431540" y="3467363"/>
            <a:ext cx="8352928" cy="25747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ight Arrow 5"/>
          <p:cNvSpPr/>
          <p:nvPr/>
        </p:nvSpPr>
        <p:spPr>
          <a:xfrm rot="10800000">
            <a:off x="8429492" y="2552523"/>
            <a:ext cx="487680" cy="76200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ight Arrow 8"/>
          <p:cNvSpPr/>
          <p:nvPr/>
        </p:nvSpPr>
        <p:spPr>
          <a:xfrm rot="13550914">
            <a:off x="3640520" y="2288925"/>
            <a:ext cx="270538" cy="45719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ight Arrow 9"/>
          <p:cNvSpPr/>
          <p:nvPr/>
        </p:nvSpPr>
        <p:spPr>
          <a:xfrm rot="15417406">
            <a:off x="4753617" y="2433008"/>
            <a:ext cx="434516" cy="84466"/>
          </a:xfrm>
          <a:prstGeom prst="rightArrow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xtBox 7"/>
          <p:cNvSpPr txBox="1"/>
          <p:nvPr/>
        </p:nvSpPr>
        <p:spPr>
          <a:xfrm>
            <a:off x="313040" y="6071190"/>
            <a:ext cx="85899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The run </a:t>
            </a:r>
            <a:r>
              <a:rPr lang="nl-NL" dirty="0" err="1" smtClean="0"/>
              <a:t>with</a:t>
            </a:r>
            <a:r>
              <a:rPr lang="nl-NL" dirty="0" smtClean="0"/>
              <a:t> pink </a:t>
            </a:r>
            <a:r>
              <a:rPr lang="nl-NL" dirty="0" err="1" smtClean="0"/>
              <a:t>settings</a:t>
            </a:r>
            <a:r>
              <a:rPr lang="nl-NL" dirty="0" smtClean="0"/>
              <a:t> is </a:t>
            </a:r>
            <a:r>
              <a:rPr lang="nl-NL" dirty="0" err="1" smtClean="0"/>
              <a:t>selected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run pre-</a:t>
            </a:r>
            <a:r>
              <a:rPr lang="nl-NL" dirty="0" err="1" smtClean="0"/>
              <a:t>operationally</a:t>
            </a:r>
            <a:r>
              <a:rPr lang="nl-NL" dirty="0" smtClean="0"/>
              <a:t> </a:t>
            </a:r>
            <a:r>
              <a:rPr lang="nl-NL" dirty="0" err="1" smtClean="0"/>
              <a:t>now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25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Rijkswaterstaat">
      <a:dk1>
        <a:srgbClr val="007BC7"/>
      </a:dk1>
      <a:lt1>
        <a:sysClr val="window" lastClr="FFFFFF"/>
      </a:lt1>
      <a:dk2>
        <a:srgbClr val="000000"/>
      </a:dk2>
      <a:lt2>
        <a:srgbClr val="F9E11E"/>
      </a:lt2>
      <a:accent1>
        <a:srgbClr val="F9E11E"/>
      </a:accent1>
      <a:accent2>
        <a:srgbClr val="007BC7"/>
      </a:accent2>
      <a:accent3>
        <a:srgbClr val="D52B1E"/>
      </a:accent3>
      <a:accent4>
        <a:srgbClr val="8FCAE7"/>
      </a:accent4>
      <a:accent5>
        <a:srgbClr val="39870C"/>
      </a:accent5>
      <a:accent6>
        <a:srgbClr val="FFB612"/>
      </a:accent6>
      <a:hlink>
        <a:srgbClr val="007BC7"/>
      </a:hlink>
      <a:folHlink>
        <a:srgbClr val="A90061"/>
      </a:folHlink>
    </a:clrScheme>
    <a:fontScheme name="Rijkswaterstaa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Rijkshuisstijl Geel">
      <a:srgbClr val="F9E11E"/>
    </a:custClr>
    <a:custClr name="Rijkshuisstijl Donkergeel">
      <a:srgbClr val="FFB612"/>
    </a:custClr>
    <a:custClr name="Rijkshuisstijl Oranje">
      <a:srgbClr val="E17000"/>
    </a:custClr>
    <a:custClr name="Rijkshuisstijl Rood">
      <a:srgbClr val="D52B1E"/>
    </a:custClr>
    <a:custClr name="Rijkshuisstijl Robijnrood">
      <a:srgbClr val="CA005D"/>
    </a:custClr>
    <a:custClr name="Rijkshuisstijl Roze">
      <a:srgbClr val="F092CD"/>
    </a:custClr>
    <a:custClr name="Rijkshuisstijl Violet">
      <a:srgbClr val="A90061"/>
    </a:custClr>
    <a:custClr name="Rijkshuisstijl Paars">
      <a:srgbClr val="42145F"/>
    </a:custClr>
    <a:custClr name="Rijkshuisstijl Lichtblauw">
      <a:srgbClr val="8FCAE7"/>
    </a:custClr>
    <a:custClr name="Rijkshuisstijl Hemelblauw">
      <a:srgbClr val="007BC7"/>
    </a:custClr>
    <a:custClr name="Rijkshuisstijl Mintgroen">
      <a:srgbClr val="76D2B6"/>
    </a:custClr>
    <a:custClr name="Rijkshuisstijl Groen">
      <a:srgbClr val="39870C"/>
    </a:custClr>
    <a:custClr name="Rijkshuisstijl Mosgroen">
      <a:srgbClr val="777C00"/>
    </a:custClr>
    <a:custClr name="Rijkshuisstijl Donkergroen">
      <a:srgbClr val="275937"/>
    </a:custClr>
    <a:custClr name="Rijkshuisstijl Donkerbruin">
      <a:srgbClr val="673327"/>
    </a:custClr>
    <a:custClr name="Rijkshuisstijl Bruin">
      <a:srgbClr val="94710A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242</TotalTime>
  <Words>106</Words>
  <Application>Microsoft Office PowerPoint</Application>
  <PresentationFormat>Diavoorstelling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Blank</vt:lpstr>
      <vt:lpstr>PowerPoint-presentatie</vt:lpstr>
      <vt:lpstr>PowerPoint-presentatie</vt:lpstr>
      <vt:lpstr>PowerPoint-presentatie</vt:lpstr>
      <vt:lpstr>SWAN-Kuststrook</vt:lpstr>
      <vt:lpstr>SWAN-Kuststrook</vt:lpstr>
      <vt:lpstr>PowerPoint-presentatie</vt:lpstr>
      <vt:lpstr>PowerPoint-presentatie</vt:lpstr>
      <vt:lpstr>SWAN-Kuststrook</vt:lpstr>
    </vt:vector>
  </TitlesOfParts>
  <Company>Rijkswaterstaat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Philippart, Marc (WVL)</dc:creator>
  <cp:lastModifiedBy>Philippart, Marc (WVL)</cp:lastModifiedBy>
  <cp:revision>7</cp:revision>
  <dcterms:created xsi:type="dcterms:W3CDTF">2018-11-15T10:23:17Z</dcterms:created>
  <dcterms:modified xsi:type="dcterms:W3CDTF">2018-11-20T08:31:56Z</dcterms:modified>
</cp:coreProperties>
</file>