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8" r:id="rId4"/>
    <p:sldId id="257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381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9068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115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997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278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533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902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473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668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371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76887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91A27-B472-4FC5-8D05-C07E267AED62}" type="datetimeFigureOut">
              <a:rPr lang="da-DK" smtClean="0"/>
              <a:t>12-11-2018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9095A-0148-44A5-A5B1-7AB541DDA6C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8555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noos.eurogoos.eu/model-results/water-level-fc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448271"/>
          </a:xfrm>
        </p:spPr>
        <p:txBody>
          <a:bodyPr>
            <a:normAutofit/>
          </a:bodyPr>
          <a:lstStyle/>
          <a:p>
            <a:r>
              <a:rPr lang="da-DK" dirty="0" smtClean="0"/>
              <a:t>Sea </a:t>
            </a:r>
            <a:r>
              <a:rPr lang="da-DK" dirty="0" err="1" smtClean="0"/>
              <a:t>level</a:t>
            </a:r>
            <a:r>
              <a:rPr lang="da-DK" dirty="0" smtClean="0"/>
              <a:t> </a:t>
            </a:r>
            <a:r>
              <a:rPr lang="da-DK" dirty="0" err="1" smtClean="0"/>
              <a:t>exchange</a:t>
            </a:r>
            <a:r>
              <a:rPr lang="da-DK" dirty="0" smtClean="0"/>
              <a:t> </a:t>
            </a:r>
            <a:r>
              <a:rPr lang="da-DK" dirty="0" err="1" smtClean="0"/>
              <a:t>project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sz="3100" dirty="0" err="1" smtClean="0"/>
              <a:t>updated</a:t>
            </a:r>
            <a:r>
              <a:rPr lang="da-DK" sz="3100" dirty="0" smtClean="0"/>
              <a:t> on nooc.eurogoos.cc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285027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Status – observations</a:t>
            </a:r>
            <a:br>
              <a:rPr lang="da-DK" dirty="0" smtClean="0"/>
            </a:br>
            <a:r>
              <a:rPr lang="da-DK" dirty="0" err="1" smtClean="0"/>
              <a:t>Two</a:t>
            </a:r>
            <a:r>
              <a:rPr lang="da-DK" dirty="0" smtClean="0"/>
              <a:t> web pages </a:t>
            </a:r>
            <a:r>
              <a:rPr lang="da-DK" sz="3100" dirty="0" smtClean="0"/>
              <a:t>(</a:t>
            </a:r>
            <a:r>
              <a:rPr lang="da-DK" sz="3100" dirty="0" err="1" smtClean="0"/>
              <a:t>like</a:t>
            </a:r>
            <a:r>
              <a:rPr lang="da-DK" sz="3100" dirty="0" smtClean="0"/>
              <a:t> BOOS has it)</a:t>
            </a:r>
            <a:br>
              <a:rPr lang="da-DK" sz="3100" dirty="0" smtClean="0"/>
            </a:br>
            <a:r>
              <a:rPr lang="da-DK" sz="3100" dirty="0" smtClean="0"/>
              <a:t/>
            </a:r>
            <a:br>
              <a:rPr lang="da-DK" sz="3100" dirty="0" smtClean="0"/>
            </a:br>
            <a:r>
              <a:rPr lang="da-DK" sz="3600" i="1" dirty="0" smtClean="0"/>
              <a:t>Page 1: </a:t>
            </a:r>
            <a:r>
              <a:rPr lang="da-DK" sz="3600" i="1" dirty="0" err="1" smtClean="0"/>
              <a:t>synoptic</a:t>
            </a:r>
            <a:r>
              <a:rPr lang="da-DK" sz="3600" i="1" dirty="0" smtClean="0"/>
              <a:t> </a:t>
            </a:r>
            <a:r>
              <a:rPr lang="da-DK" sz="3600" i="1" dirty="0" err="1" smtClean="0"/>
              <a:t>chart</a:t>
            </a: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British data	</a:t>
            </a:r>
            <a:r>
              <a:rPr lang="da-DK" sz="3600" dirty="0" err="1" smtClean="0"/>
              <a:t>on-line</a:t>
            </a:r>
            <a:r>
              <a:rPr lang="da-DK" sz="3600" dirty="0" smtClean="0"/>
              <a:t> (</a:t>
            </a:r>
            <a:r>
              <a:rPr lang="da-DK" sz="3600" dirty="0" err="1" smtClean="0"/>
              <a:t>finally</a:t>
            </a:r>
            <a:r>
              <a:rPr lang="da-DK" sz="3600" dirty="0" smtClean="0"/>
              <a:t>!)</a:t>
            </a:r>
            <a:br>
              <a:rPr lang="da-DK" sz="3600" dirty="0" smtClean="0"/>
            </a:br>
            <a:r>
              <a:rPr lang="da-DK" sz="3600" dirty="0" err="1" smtClean="0"/>
              <a:t>Belgian</a:t>
            </a:r>
            <a:r>
              <a:rPr lang="da-DK" sz="3600" dirty="0" smtClean="0"/>
              <a:t> data	</a:t>
            </a:r>
            <a:r>
              <a:rPr lang="da-DK" sz="3600" dirty="0" err="1" smtClean="0"/>
              <a:t>off-line</a:t>
            </a:r>
            <a:r>
              <a:rPr lang="da-DK" sz="3600" dirty="0" smtClean="0"/>
              <a:t> (</a:t>
            </a:r>
            <a:r>
              <a:rPr lang="da-DK" sz="3600" dirty="0" err="1" smtClean="0"/>
              <a:t>ftp-</a:t>
            </a:r>
            <a:r>
              <a:rPr lang="da-DK" sz="3600" dirty="0" smtClean="0"/>
              <a:t>&gt;</a:t>
            </a:r>
            <a:r>
              <a:rPr lang="da-DK" sz="3600" dirty="0" err="1" smtClean="0"/>
              <a:t>python</a:t>
            </a:r>
            <a:r>
              <a:rPr lang="da-DK" sz="3600" dirty="0" smtClean="0"/>
              <a:t>)</a:t>
            </a:r>
            <a:br>
              <a:rPr lang="da-DK" sz="3600" dirty="0" smtClean="0"/>
            </a:br>
            <a:r>
              <a:rPr lang="da-DK" sz="3600" dirty="0" smtClean="0"/>
              <a:t>French data	</a:t>
            </a:r>
            <a:r>
              <a:rPr lang="da-DK" sz="3600" dirty="0" err="1" smtClean="0"/>
              <a:t>unresolved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i="1" dirty="0" smtClean="0"/>
              <a:t>Page 2: </a:t>
            </a:r>
            <a:r>
              <a:rPr lang="da-DK" sz="3600" i="1" dirty="0" err="1" smtClean="0"/>
              <a:t>matroos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err="1" smtClean="0"/>
              <a:t>Includes</a:t>
            </a:r>
            <a:r>
              <a:rPr lang="da-DK" sz="3600" dirty="0" smtClean="0"/>
              <a:t> </a:t>
            </a:r>
            <a:r>
              <a:rPr lang="da-DK" sz="3600" dirty="0" err="1" smtClean="0"/>
              <a:t>Swedish</a:t>
            </a:r>
            <a:r>
              <a:rPr lang="da-DK" sz="3600" dirty="0" smtClean="0"/>
              <a:t> </a:t>
            </a:r>
            <a:r>
              <a:rPr lang="da-DK" sz="3600" dirty="0" err="1" smtClean="0"/>
              <a:t>Baltic</a:t>
            </a:r>
            <a:r>
              <a:rPr lang="da-DK" sz="3600" dirty="0" smtClean="0"/>
              <a:t> stations</a:t>
            </a:r>
            <a:br>
              <a:rPr lang="da-DK" sz="3600" dirty="0" smtClean="0"/>
            </a:br>
            <a:r>
              <a:rPr lang="da-DK" sz="3600" dirty="0" err="1" smtClean="0"/>
              <a:t>Includes</a:t>
            </a:r>
            <a:r>
              <a:rPr lang="da-DK" sz="3600" dirty="0" smtClean="0"/>
              <a:t> in-land stations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7409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Status – </a:t>
            </a:r>
            <a:r>
              <a:rPr lang="da-DK" dirty="0" err="1" smtClean="0"/>
              <a:t>forecasts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sz="3600" dirty="0" smtClean="0"/>
              <a:t>Sea </a:t>
            </a:r>
            <a:r>
              <a:rPr lang="da-DK" sz="3600" dirty="0" err="1" smtClean="0"/>
              <a:t>level</a:t>
            </a:r>
            <a:r>
              <a:rPr lang="da-DK" sz="3600" dirty="0" smtClean="0"/>
              <a:t>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page</a:t>
            </a:r>
            <a:br>
              <a:rPr lang="da-DK" sz="3600" dirty="0" smtClean="0"/>
            </a:br>
            <a:r>
              <a:rPr lang="da-DK" sz="3100" dirty="0" smtClean="0">
                <a:hlinkClick r:id="rId2"/>
              </a:rPr>
              <a:t>noos.eurogoos.eu/model-</a:t>
            </a:r>
            <a:r>
              <a:rPr lang="da-DK" sz="3100" dirty="0" err="1" smtClean="0">
                <a:hlinkClick r:id="rId2"/>
              </a:rPr>
              <a:t>results</a:t>
            </a:r>
            <a:r>
              <a:rPr lang="da-DK" sz="3100" dirty="0" smtClean="0">
                <a:hlinkClick r:id="rId2"/>
              </a:rPr>
              <a:t>/</a:t>
            </a:r>
            <a:r>
              <a:rPr lang="da-DK" sz="3100" dirty="0" err="1" smtClean="0">
                <a:hlinkClick r:id="rId2"/>
              </a:rPr>
              <a:t>water</a:t>
            </a:r>
            <a:r>
              <a:rPr lang="da-DK" sz="3100" dirty="0" smtClean="0">
                <a:hlinkClick r:id="rId2"/>
              </a:rPr>
              <a:t>-</a:t>
            </a:r>
            <a:r>
              <a:rPr lang="da-DK" sz="3100" dirty="0" err="1" smtClean="0">
                <a:hlinkClick r:id="rId2"/>
              </a:rPr>
              <a:t>level</a:t>
            </a:r>
            <a:r>
              <a:rPr lang="da-DK" sz="3100" dirty="0" smtClean="0">
                <a:hlinkClick r:id="rId2"/>
              </a:rPr>
              <a:t>-fc/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sz="3600" dirty="0" err="1" smtClean="0"/>
              <a:t>Includes</a:t>
            </a:r>
            <a:r>
              <a:rPr lang="da-DK" sz="3600" dirty="0" smtClean="0"/>
              <a:t> </a:t>
            </a:r>
            <a:r>
              <a:rPr lang="da-DK" sz="3600" dirty="0" err="1" smtClean="0"/>
              <a:t>observed</a:t>
            </a:r>
            <a:r>
              <a:rPr lang="da-DK" sz="3600" dirty="0" smtClean="0"/>
              <a:t> WL and BMA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– but not at all stations.</a:t>
            </a:r>
            <a:br>
              <a:rPr lang="da-DK" sz="3600" dirty="0" smtClean="0"/>
            </a:b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 smtClean="0"/>
              <a:t>A mix of in-land (river) and </a:t>
            </a:r>
            <a:r>
              <a:rPr lang="da-DK" sz="3600" dirty="0" err="1" smtClean="0"/>
              <a:t>shore</a:t>
            </a:r>
            <a:r>
              <a:rPr lang="da-DK" sz="3600" dirty="0" smtClean="0"/>
              <a:t> (tide gauge) stations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BMA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</a:t>
            </a:r>
            <a:r>
              <a:rPr lang="da-DK" sz="3600" dirty="0" err="1" smtClean="0"/>
              <a:t>could</a:t>
            </a:r>
            <a:r>
              <a:rPr lang="da-DK" sz="3600" dirty="0" smtClean="0"/>
              <a:t> </a:t>
            </a:r>
            <a:r>
              <a:rPr lang="da-DK" sz="3600" dirty="0" err="1" smtClean="0"/>
              <a:t>be</a:t>
            </a:r>
            <a:r>
              <a:rPr lang="da-DK" sz="3600" dirty="0" smtClean="0"/>
              <a:t> </a:t>
            </a:r>
            <a:r>
              <a:rPr lang="da-DK" sz="3600" dirty="0" err="1" smtClean="0"/>
              <a:t>highlighted</a:t>
            </a:r>
            <a:r>
              <a:rPr lang="da-DK" sz="3600" dirty="0" smtClean="0"/>
              <a:t> </a:t>
            </a:r>
            <a:r>
              <a:rPr lang="da-DK" sz="3600" dirty="0" err="1" smtClean="0"/>
              <a:t>better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6039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a-DK" dirty="0" err="1" smtClean="0"/>
              <a:t>Proposed</a:t>
            </a:r>
            <a:r>
              <a:rPr lang="da-DK" dirty="0" smtClean="0"/>
              <a:t> North Sea </a:t>
            </a:r>
            <a:r>
              <a:rPr lang="da-DK" dirty="0" err="1" smtClean="0"/>
              <a:t>synoptic</a:t>
            </a:r>
            <a:r>
              <a:rPr lang="da-DK" dirty="0" smtClean="0"/>
              <a:t> </a:t>
            </a:r>
            <a:r>
              <a:rPr lang="da-DK" dirty="0" err="1" smtClean="0"/>
              <a:t>surge</a:t>
            </a:r>
            <a:r>
              <a:rPr lang="da-DK" dirty="0" smtClean="0"/>
              <a:t> page</a:t>
            </a:r>
            <a:br>
              <a:rPr lang="da-DK" dirty="0" smtClean="0"/>
            </a:b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>Still </a:t>
            </a:r>
            <a:r>
              <a:rPr lang="da-DK" dirty="0" err="1" smtClean="0"/>
              <a:t>examining</a:t>
            </a:r>
            <a:r>
              <a:rPr lang="da-DK" dirty="0" smtClean="0"/>
              <a:t> …</a:t>
            </a:r>
            <a:r>
              <a:rPr lang="da-DK" dirty="0"/>
              <a:t/>
            </a:r>
            <a:br>
              <a:rPr lang="da-DK" dirty="0"/>
            </a:br>
            <a:r>
              <a:rPr lang="da-DK" dirty="0" err="1" smtClean="0"/>
              <a:t>benefit</a:t>
            </a:r>
            <a:r>
              <a:rPr lang="da-DK" dirty="0" smtClean="0"/>
              <a:t>?</a:t>
            </a:r>
            <a:r>
              <a:rPr lang="da-DK" dirty="0"/>
              <a:t/>
            </a:r>
            <a:br>
              <a:rPr lang="da-DK" dirty="0"/>
            </a:br>
            <a:r>
              <a:rPr lang="da-DK" dirty="0" err="1" smtClean="0"/>
              <a:t>work</a:t>
            </a:r>
            <a:r>
              <a:rPr lang="da-DK" dirty="0" smtClean="0"/>
              <a:t> </a:t>
            </a:r>
            <a:r>
              <a:rPr lang="da-DK" dirty="0" err="1" smtClean="0"/>
              <a:t>involved</a:t>
            </a:r>
            <a:r>
              <a:rPr lang="da-DK" dirty="0" smtClean="0"/>
              <a:t>?</a:t>
            </a:r>
            <a:br>
              <a:rPr lang="da-DK" dirty="0" smtClean="0"/>
            </a:br>
            <a:r>
              <a:rPr lang="da-DK" dirty="0"/>
              <a:t>	</a:t>
            </a:r>
            <a:r>
              <a:rPr lang="da-DK" dirty="0" smtClean="0"/>
              <a:t>(</a:t>
            </a:r>
            <a:r>
              <a:rPr lang="da-DK" dirty="0" err="1" smtClean="0"/>
              <a:t>astro</a:t>
            </a:r>
            <a:r>
              <a:rPr lang="da-DK" dirty="0" smtClean="0"/>
              <a:t> tide)</a:t>
            </a:r>
            <a:endParaRPr lang="da-DK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88840"/>
            <a:ext cx="3399544" cy="336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smtClean="0"/>
              <a:t>To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fixed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sz="3600" dirty="0" err="1" smtClean="0"/>
              <a:t>Once</a:t>
            </a:r>
            <a:r>
              <a:rPr lang="da-DK" sz="3600" dirty="0" smtClean="0"/>
              <a:t> more, </a:t>
            </a:r>
            <a:r>
              <a:rPr lang="da-DK" sz="3600" dirty="0" err="1" smtClean="0"/>
              <a:t>attempt</a:t>
            </a:r>
            <a:r>
              <a:rPr lang="da-DK" sz="3600" dirty="0" smtClean="0"/>
              <a:t> to </a:t>
            </a:r>
            <a:r>
              <a:rPr lang="da-DK" sz="3600" dirty="0" err="1" smtClean="0"/>
              <a:t>get</a:t>
            </a:r>
            <a:r>
              <a:rPr lang="da-DK" sz="3600" dirty="0" smtClean="0"/>
              <a:t> French data. </a:t>
            </a:r>
            <a:r>
              <a:rPr lang="da-DK" sz="3600" dirty="0" err="1" smtClean="0"/>
              <a:t>Thru</a:t>
            </a:r>
            <a:r>
              <a:rPr lang="da-DK" sz="3600" dirty="0" smtClean="0"/>
              <a:t> IBI-ROOS? Else, give up.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err="1" smtClean="0"/>
              <a:t>Belgian</a:t>
            </a:r>
            <a:r>
              <a:rPr lang="da-DK" sz="3600" dirty="0" smtClean="0"/>
              <a:t> data </a:t>
            </a:r>
            <a:r>
              <a:rPr lang="da-DK" sz="3600" dirty="0" err="1" smtClean="0"/>
              <a:t>issue</a:t>
            </a:r>
            <a:r>
              <a:rPr lang="da-DK" sz="3600" dirty="0" smtClean="0"/>
              <a:t>.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smtClean="0"/>
              <a:t>Complete </a:t>
            </a:r>
            <a:r>
              <a:rPr lang="da-DK" sz="3600" dirty="0" err="1" smtClean="0"/>
              <a:t>obs</a:t>
            </a:r>
            <a:r>
              <a:rPr lang="da-DK" sz="3600" dirty="0" smtClean="0"/>
              <a:t>/BMA on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page, or at </a:t>
            </a:r>
            <a:r>
              <a:rPr lang="da-DK" sz="3600" dirty="0" err="1" smtClean="0"/>
              <a:t>least</a:t>
            </a:r>
            <a:r>
              <a:rPr lang="da-DK" sz="3600" dirty="0" smtClean="0"/>
              <a:t> </a:t>
            </a:r>
            <a:r>
              <a:rPr lang="da-DK" sz="3600" dirty="0" err="1" smtClean="0"/>
              <a:t>work</a:t>
            </a:r>
            <a:r>
              <a:rPr lang="da-DK" sz="3600" dirty="0" smtClean="0"/>
              <a:t> </a:t>
            </a:r>
            <a:r>
              <a:rPr lang="da-DK" sz="3600" dirty="0" err="1" smtClean="0"/>
              <a:t>towards</a:t>
            </a:r>
            <a:r>
              <a:rPr lang="da-DK" sz="3600" dirty="0" smtClean="0"/>
              <a:t> all stations </a:t>
            </a:r>
            <a:r>
              <a:rPr lang="da-DK" sz="3600" dirty="0" err="1" smtClean="0"/>
              <a:t>having</a:t>
            </a:r>
            <a:r>
              <a:rPr lang="da-DK" sz="3600" dirty="0" smtClean="0"/>
              <a:t> </a:t>
            </a:r>
            <a:r>
              <a:rPr lang="da-DK" sz="3600" dirty="0" err="1" smtClean="0"/>
              <a:t>both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22338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da-DK" dirty="0" err="1" smtClean="0"/>
              <a:t>Further</a:t>
            </a:r>
            <a:r>
              <a:rPr lang="da-DK" dirty="0" smtClean="0"/>
              <a:t> plans</a:t>
            </a:r>
            <a:r>
              <a:rPr lang="da-DK" dirty="0"/>
              <a:t/>
            </a:r>
            <a:br>
              <a:rPr lang="da-DK" dirty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sz="3600" dirty="0" err="1" smtClean="0"/>
              <a:t>Multi-year</a:t>
            </a:r>
            <a:r>
              <a:rPr lang="da-DK" sz="3600" dirty="0" smtClean="0"/>
              <a:t> </a:t>
            </a:r>
            <a:r>
              <a:rPr lang="da-DK" sz="3600" dirty="0" err="1" smtClean="0"/>
              <a:t>validation</a:t>
            </a:r>
            <a:r>
              <a:rPr lang="da-DK" sz="3600" dirty="0" smtClean="0"/>
              <a:t> of BMA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> in storm </a:t>
            </a:r>
            <a:r>
              <a:rPr lang="da-DK" sz="3600" dirty="0" err="1" smtClean="0"/>
              <a:t>surge</a:t>
            </a:r>
            <a:r>
              <a:rPr lang="da-DK" sz="3600" dirty="0" smtClean="0"/>
              <a:t> </a:t>
            </a:r>
            <a:r>
              <a:rPr lang="da-DK" sz="3600" dirty="0" err="1" smtClean="0"/>
              <a:t>sense</a:t>
            </a:r>
            <a:r>
              <a:rPr lang="da-DK" sz="3600" dirty="0" smtClean="0"/>
              <a:t> – </a:t>
            </a:r>
            <a:r>
              <a:rPr lang="da-DK" sz="3600" dirty="0" err="1" smtClean="0"/>
              <a:t>peak</a:t>
            </a:r>
            <a:r>
              <a:rPr lang="da-DK" sz="3600" dirty="0" smtClean="0"/>
              <a:t> events. (Stephan has </a:t>
            </a:r>
            <a:r>
              <a:rPr lang="da-DK" sz="3600" dirty="0" err="1" smtClean="0"/>
              <a:t>validated</a:t>
            </a:r>
            <a:r>
              <a:rPr lang="da-DK" sz="3600" dirty="0" smtClean="0"/>
              <a:t> </a:t>
            </a:r>
            <a:r>
              <a:rPr lang="da-DK" sz="3600" dirty="0" err="1" smtClean="0"/>
              <a:t>sea</a:t>
            </a:r>
            <a:r>
              <a:rPr lang="da-DK" sz="3600" dirty="0" smtClean="0"/>
              <a:t> </a:t>
            </a:r>
            <a:r>
              <a:rPr lang="da-DK" sz="3600" dirty="0" err="1" smtClean="0"/>
              <a:t>level</a:t>
            </a:r>
            <a:r>
              <a:rPr lang="da-DK" sz="3600" dirty="0" smtClean="0"/>
              <a:t>)</a:t>
            </a:r>
            <a:br>
              <a:rPr lang="da-DK" sz="3600" dirty="0" smtClean="0"/>
            </a:br>
            <a:r>
              <a:rPr lang="da-DK" sz="3600" dirty="0"/>
              <a:t/>
            </a:r>
            <a:br>
              <a:rPr lang="da-DK" sz="3600" dirty="0"/>
            </a:br>
            <a:r>
              <a:rPr lang="da-DK" sz="3600" dirty="0" err="1" smtClean="0"/>
              <a:t>Include</a:t>
            </a:r>
            <a:r>
              <a:rPr lang="da-DK" sz="3600" dirty="0" smtClean="0"/>
              <a:t> BMA in national service, </a:t>
            </a:r>
            <a:r>
              <a:rPr lang="da-DK" sz="3600" dirty="0" err="1" smtClean="0"/>
              <a:t>which</a:t>
            </a:r>
            <a:r>
              <a:rPr lang="da-DK" sz="3600" dirty="0" smtClean="0"/>
              <a:t> </a:t>
            </a:r>
            <a:r>
              <a:rPr lang="da-DK" sz="3600" dirty="0" err="1" smtClean="0"/>
              <a:t>will</a:t>
            </a:r>
            <a:r>
              <a:rPr lang="da-DK" sz="3600" dirty="0" smtClean="0"/>
              <a:t> </a:t>
            </a:r>
            <a:r>
              <a:rPr lang="da-DK" sz="3600" dirty="0" err="1" smtClean="0"/>
              <a:t>then</a:t>
            </a:r>
            <a:r>
              <a:rPr lang="da-DK" sz="3600" dirty="0" smtClean="0"/>
              <a:t> </a:t>
            </a:r>
            <a:r>
              <a:rPr lang="da-DK" sz="3600" dirty="0" err="1" smtClean="0"/>
              <a:t>include</a:t>
            </a:r>
            <a:r>
              <a:rPr lang="da-DK" sz="3600" dirty="0" smtClean="0"/>
              <a:t>, in the North Sea:</a:t>
            </a:r>
            <a:br>
              <a:rPr lang="da-DK" sz="3600" dirty="0" smtClean="0"/>
            </a:br>
            <a:r>
              <a:rPr lang="da-DK" sz="3600" dirty="0"/>
              <a:t>	</a:t>
            </a:r>
            <a:r>
              <a:rPr lang="da-DK" sz="3600" dirty="0" smtClean="0"/>
              <a:t>- </a:t>
            </a:r>
            <a:r>
              <a:rPr lang="da-DK" sz="3600" dirty="0" err="1" smtClean="0"/>
              <a:t>deterministic</a:t>
            </a:r>
            <a:r>
              <a:rPr lang="da-DK" sz="3600" dirty="0" smtClean="0"/>
              <a:t>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/>
              <a:t>	</a:t>
            </a:r>
            <a:r>
              <a:rPr lang="da-DK" sz="3600" dirty="0" smtClean="0"/>
              <a:t>- </a:t>
            </a:r>
            <a:r>
              <a:rPr lang="da-DK" sz="3600" dirty="0" err="1" smtClean="0"/>
              <a:t>own</a:t>
            </a:r>
            <a:r>
              <a:rPr lang="da-DK" sz="3600" dirty="0" smtClean="0"/>
              <a:t> ensemble </a:t>
            </a:r>
            <a:r>
              <a:rPr lang="da-DK" sz="3600" dirty="0" err="1" smtClean="0"/>
              <a:t>forecast</a:t>
            </a:r>
            <a:r>
              <a:rPr lang="da-DK" sz="3600" dirty="0" smtClean="0"/>
              <a:t/>
            </a:r>
            <a:br>
              <a:rPr lang="da-DK" sz="3600" dirty="0" smtClean="0"/>
            </a:br>
            <a:r>
              <a:rPr lang="da-DK" sz="3600" dirty="0"/>
              <a:t>	</a:t>
            </a:r>
            <a:r>
              <a:rPr lang="da-DK" sz="3600" dirty="0" smtClean="0"/>
              <a:t>- NOOS BMA </a:t>
            </a:r>
            <a:r>
              <a:rPr lang="da-DK" sz="3600" dirty="0" err="1" smtClean="0"/>
              <a:t>forecast</a:t>
            </a:r>
            <a:endParaRPr lang="da-DK" sz="3600" dirty="0"/>
          </a:p>
        </p:txBody>
      </p:sp>
    </p:spTree>
    <p:extLst>
      <p:ext uri="{BB962C8B-B14F-4D97-AF65-F5344CB8AC3E}">
        <p14:creationId xmlns:p14="http://schemas.microsoft.com/office/powerpoint/2010/main" val="389318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535039"/>
            <a:ext cx="7772400" cy="1470025"/>
          </a:xfrm>
        </p:spPr>
        <p:txBody>
          <a:bodyPr>
            <a:normAutofit/>
          </a:bodyPr>
          <a:lstStyle/>
          <a:p>
            <a:r>
              <a:rPr lang="da-DK" dirty="0" smtClean="0">
                <a:latin typeface="Lucida Calligraphy" panose="03010101010101010101" pitchFamily="66" charset="0"/>
              </a:rPr>
              <a:t>FIN</a:t>
            </a:r>
            <a:endParaRPr lang="da-DK" sz="3600" dirty="0"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4125</TotalTime>
  <Words>22</Words>
  <Application>Microsoft Office PowerPoint</Application>
  <PresentationFormat>Skærmshow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7</vt:i4>
      </vt:variant>
    </vt:vector>
  </HeadingPairs>
  <TitlesOfParts>
    <vt:vector size="8" baseType="lpstr">
      <vt:lpstr>Kontortema</vt:lpstr>
      <vt:lpstr>Sea level exchange project  updated on nooc.eurogoos.cc</vt:lpstr>
      <vt:lpstr>Status – observations Two web pages (like BOOS has it)  Page 1: synoptic chart British data on-line (finally!) Belgian data off-line (ftp-&gt;python) French data unresolved  Page 2: matroos Includes Swedish Baltic stations Includes in-land stations</vt:lpstr>
      <vt:lpstr>Status – forecasts  Sea level forecast page noos.eurogoos.eu/model-results/water-level-fc/  Includes observed WL and BMA forecast – but not at all stations.  A mix of in-land (river) and shore (tide gauge) stations  BMA forecast could be highlighted better</vt:lpstr>
      <vt:lpstr>Proposed North Sea synoptic surge page  Still examining … benefit? work involved?  (astro tide)</vt:lpstr>
      <vt:lpstr>To be fixed  Once more, attempt to get French data. Thru IBI-ROOS? Else, give up.  Belgian data issue.  Complete obs/BMA on forecast page, or at least work towards all stations having both</vt:lpstr>
      <vt:lpstr>Further plans  Multi-year validation of BMA forecast in storm surge sense – peak events. (Stephan has validated sea level)  Include BMA in national service, which will then include, in the North Sea:  - deterministic forecast  - own ensemble forecast  - NOOS BMA forecast</vt:lpstr>
      <vt:lpstr>FIN</vt:lpstr>
    </vt:vector>
  </TitlesOfParts>
  <Company>DMI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 level exchange project  Status  British data on-line Belgian data off-line French data unresolved</dc:title>
  <dc:creator>Jacob Woge Nielsen</dc:creator>
  <cp:lastModifiedBy>Jacob Woge Nielsen</cp:lastModifiedBy>
  <cp:revision>13</cp:revision>
  <dcterms:created xsi:type="dcterms:W3CDTF">2018-11-12T14:17:09Z</dcterms:created>
  <dcterms:modified xsi:type="dcterms:W3CDTF">2018-11-15T11:02:26Z</dcterms:modified>
</cp:coreProperties>
</file>