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  <p:sldMasterId id="2147485472" r:id="rId2"/>
  </p:sldMasterIdLst>
  <p:notesMasterIdLst>
    <p:notesMasterId r:id="rId6"/>
  </p:notesMasterIdLst>
  <p:handoutMasterIdLst>
    <p:handoutMasterId r:id="rId7"/>
  </p:handoutMasterIdLst>
  <p:sldIdLst>
    <p:sldId id="632" r:id="rId3"/>
    <p:sldId id="676" r:id="rId4"/>
    <p:sldId id="675" r:id="rId5"/>
  </p:sldIdLst>
  <p:sldSz cx="9906000" cy="6858000" type="A4"/>
  <p:notesSz cx="6794500" cy="9931400"/>
  <p:defaultTextStyle>
    <a:defPPr>
      <a:defRPr lang="de-DE"/>
    </a:defPPr>
    <a:lvl1pPr algn="ctr" rtl="0" eaLnBrk="0" fontAlgn="base" hangingPunct="0">
      <a:spcBef>
        <a:spcPct val="0"/>
      </a:spcBef>
      <a:spcAft>
        <a:spcPct val="0"/>
      </a:spcAft>
      <a:defRPr sz="1400" kern="1200">
        <a:solidFill>
          <a:srgbClr val="00538D"/>
        </a:solidFill>
        <a:latin typeface="Helvetica LT"/>
        <a:ea typeface="MS PGothic" pitchFamily="34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400" kern="1200">
        <a:solidFill>
          <a:srgbClr val="00538D"/>
        </a:solidFill>
        <a:latin typeface="Helvetica LT"/>
        <a:ea typeface="MS PGothic" pitchFamily="34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400" kern="1200">
        <a:solidFill>
          <a:srgbClr val="00538D"/>
        </a:solidFill>
        <a:latin typeface="Helvetica LT"/>
        <a:ea typeface="MS PGothic" pitchFamily="34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400" kern="1200">
        <a:solidFill>
          <a:srgbClr val="00538D"/>
        </a:solidFill>
        <a:latin typeface="Helvetica LT"/>
        <a:ea typeface="MS PGothic" pitchFamily="34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400" kern="1200">
        <a:solidFill>
          <a:srgbClr val="00538D"/>
        </a:solidFill>
        <a:latin typeface="Helvetica LT"/>
        <a:ea typeface="MS PGothic" pitchFamily="34" charset="-128"/>
        <a:cs typeface="+mn-cs"/>
      </a:defRPr>
    </a:lvl5pPr>
    <a:lvl6pPr marL="2286000" algn="l" defTabSz="914400" rtl="0" eaLnBrk="1" latinLnBrk="0" hangingPunct="1">
      <a:defRPr sz="1400" kern="1200">
        <a:solidFill>
          <a:srgbClr val="00538D"/>
        </a:solidFill>
        <a:latin typeface="Helvetica LT"/>
        <a:ea typeface="MS PGothic" pitchFamily="34" charset="-128"/>
        <a:cs typeface="+mn-cs"/>
      </a:defRPr>
    </a:lvl6pPr>
    <a:lvl7pPr marL="2743200" algn="l" defTabSz="914400" rtl="0" eaLnBrk="1" latinLnBrk="0" hangingPunct="1">
      <a:defRPr sz="1400" kern="1200">
        <a:solidFill>
          <a:srgbClr val="00538D"/>
        </a:solidFill>
        <a:latin typeface="Helvetica LT"/>
        <a:ea typeface="MS PGothic" pitchFamily="34" charset="-128"/>
        <a:cs typeface="+mn-cs"/>
      </a:defRPr>
    </a:lvl7pPr>
    <a:lvl8pPr marL="3200400" algn="l" defTabSz="914400" rtl="0" eaLnBrk="1" latinLnBrk="0" hangingPunct="1">
      <a:defRPr sz="1400" kern="1200">
        <a:solidFill>
          <a:srgbClr val="00538D"/>
        </a:solidFill>
        <a:latin typeface="Helvetica LT"/>
        <a:ea typeface="MS PGothic" pitchFamily="34" charset="-128"/>
        <a:cs typeface="+mn-cs"/>
      </a:defRPr>
    </a:lvl8pPr>
    <a:lvl9pPr marL="3657600" algn="l" defTabSz="914400" rtl="0" eaLnBrk="1" latinLnBrk="0" hangingPunct="1">
      <a:defRPr sz="1400" kern="1200">
        <a:solidFill>
          <a:srgbClr val="00538D"/>
        </a:solidFill>
        <a:latin typeface="Helvetica LT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538D"/>
    <a:srgbClr val="FFFF00"/>
    <a:srgbClr val="005C9A"/>
    <a:srgbClr val="00216A"/>
    <a:srgbClr val="032B67"/>
    <a:srgbClr val="000066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25" autoAdjust="0"/>
    <p:restoredTop sz="94660"/>
  </p:normalViewPr>
  <p:slideViewPr>
    <p:cSldViewPr showGuides="1">
      <p:cViewPr>
        <p:scale>
          <a:sx n="75" d="100"/>
          <a:sy n="75" d="100"/>
        </p:scale>
        <p:origin x="-907" y="-245"/>
      </p:cViewPr>
      <p:guideLst>
        <p:guide orient="horz" pos="754"/>
        <p:guide pos="4027"/>
      </p:guideLst>
    </p:cSldViewPr>
  </p:slideViewPr>
  <p:outlineViewPr>
    <p:cViewPr>
      <p:scale>
        <a:sx n="33" d="100"/>
        <a:sy n="33" d="100"/>
      </p:scale>
      <p:origin x="0" y="125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448"/>
    </p:cViewPr>
  </p:sorterViewPr>
  <p:notesViewPr>
    <p:cSldViewPr showGuides="1">
      <p:cViewPr>
        <p:scale>
          <a:sx n="100" d="100"/>
          <a:sy n="100" d="100"/>
        </p:scale>
        <p:origin x="-1602" y="115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4759" cy="49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899" tIns="47448" rIns="94899" bIns="47448" numCol="1" anchor="t" anchorCtr="0" compatLnSpc="1">
            <a:prstTxWarp prst="textNoShape">
              <a:avLst/>
            </a:prstTxWarp>
          </a:bodyPr>
          <a:lstStyle>
            <a:lvl1pPr algn="l" defTabSz="949305">
              <a:defRPr sz="1300">
                <a:solidFill>
                  <a:srgbClr val="00216A"/>
                </a:solidFill>
                <a:latin typeface="Helvetic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742" y="1"/>
            <a:ext cx="2944759" cy="49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899" tIns="47448" rIns="94899" bIns="47448" numCol="1" anchor="t" anchorCtr="0" compatLnSpc="1">
            <a:prstTxWarp prst="textNoShape">
              <a:avLst/>
            </a:prstTxWarp>
          </a:bodyPr>
          <a:lstStyle>
            <a:lvl1pPr algn="r" defTabSz="949305">
              <a:defRPr sz="1300">
                <a:solidFill>
                  <a:srgbClr val="00216A"/>
                </a:solidFill>
                <a:latin typeface="Helvetic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3562"/>
            <a:ext cx="2944759" cy="49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899" tIns="47448" rIns="94899" bIns="47448" numCol="1" anchor="b" anchorCtr="0" compatLnSpc="1">
            <a:prstTxWarp prst="textNoShape">
              <a:avLst/>
            </a:prstTxWarp>
          </a:bodyPr>
          <a:lstStyle>
            <a:lvl1pPr algn="l" defTabSz="949305">
              <a:defRPr sz="1300">
                <a:solidFill>
                  <a:srgbClr val="00216A"/>
                </a:solidFill>
                <a:latin typeface="Helvetic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742" y="9433562"/>
            <a:ext cx="2944759" cy="49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899" tIns="47448" rIns="94899" bIns="47448" numCol="1" anchor="b" anchorCtr="0" compatLnSpc="1">
            <a:prstTxWarp prst="textNoShape">
              <a:avLst/>
            </a:prstTxWarp>
          </a:bodyPr>
          <a:lstStyle>
            <a:lvl1pPr algn="r" defTabSz="947922">
              <a:defRPr sz="1300">
                <a:solidFill>
                  <a:srgbClr val="00216A"/>
                </a:solidFill>
                <a:latin typeface="Helvetica" pitchFamily="2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8E8F4C09-DDB8-4016-A5A5-B0E76A7AF1DC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19730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4759" cy="49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899" tIns="47448" rIns="94899" bIns="47448" numCol="1" anchor="t" anchorCtr="0" compatLnSpc="1">
            <a:prstTxWarp prst="textNoShape">
              <a:avLst/>
            </a:prstTxWarp>
          </a:bodyPr>
          <a:lstStyle>
            <a:lvl1pPr algn="l" defTabSz="949305">
              <a:defRPr sz="1300">
                <a:solidFill>
                  <a:srgbClr val="00216A"/>
                </a:solidFill>
                <a:latin typeface="Helvetic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87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742" y="1"/>
            <a:ext cx="2944759" cy="49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899" tIns="47448" rIns="94899" bIns="47448" numCol="1" anchor="t" anchorCtr="0" compatLnSpc="1">
            <a:prstTxWarp prst="textNoShape">
              <a:avLst/>
            </a:prstTxWarp>
          </a:bodyPr>
          <a:lstStyle>
            <a:lvl1pPr algn="r" defTabSz="949305">
              <a:defRPr sz="1300">
                <a:solidFill>
                  <a:srgbClr val="00216A"/>
                </a:solidFill>
                <a:latin typeface="Helvetic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3796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6438" y="744538"/>
            <a:ext cx="5381625" cy="37258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  <a:ext uri="{FAA26D3D-D897-4be2-8F04-BA451C77F1D7}"/>
          </a:extLst>
        </p:spPr>
      </p:sp>
      <p:sp>
        <p:nvSpPr>
          <p:cNvPr id="16389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983" y="4718367"/>
            <a:ext cx="4984534" cy="446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899" tIns="47448" rIns="94899" bIns="474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Formate des Vorlagentextes zu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16390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3562"/>
            <a:ext cx="2944759" cy="49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899" tIns="47448" rIns="94899" bIns="47448" numCol="1" anchor="b" anchorCtr="0" compatLnSpc="1">
            <a:prstTxWarp prst="textNoShape">
              <a:avLst/>
            </a:prstTxWarp>
          </a:bodyPr>
          <a:lstStyle>
            <a:lvl1pPr algn="l" defTabSz="949305">
              <a:defRPr sz="1300">
                <a:solidFill>
                  <a:srgbClr val="00216A"/>
                </a:solidFill>
                <a:latin typeface="Helvetic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91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742" y="9433562"/>
            <a:ext cx="2944759" cy="49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899" tIns="47448" rIns="94899" bIns="47448" numCol="1" anchor="b" anchorCtr="0" compatLnSpc="1">
            <a:prstTxWarp prst="textNoShape">
              <a:avLst/>
            </a:prstTxWarp>
          </a:bodyPr>
          <a:lstStyle>
            <a:lvl1pPr algn="r" defTabSz="947922">
              <a:defRPr sz="1300">
                <a:solidFill>
                  <a:srgbClr val="00216A"/>
                </a:solidFill>
                <a:latin typeface="Helvetica" pitchFamily="2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4E03F556-94EE-48DA-B80D-AFB75D069655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94103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rgbClr val="00216A"/>
        </a:solidFill>
        <a:latin typeface="Helvetica" pitchFamily="34" charset="0"/>
        <a:ea typeface="MS PGothic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rgbClr val="00216A"/>
        </a:solidFill>
        <a:latin typeface="Helvetica" pitchFamily="34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rgbClr val="00216A"/>
        </a:solidFill>
        <a:latin typeface="Helvetica" pitchFamily="34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rgbClr val="00216A"/>
        </a:solidFill>
        <a:latin typeface="Helvetica" pitchFamily="34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rgbClr val="00216A"/>
        </a:solidFill>
        <a:latin typeface="Helvetica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740532" y="2420888"/>
            <a:ext cx="8420100" cy="7920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800" b="1">
                <a:solidFill>
                  <a:srgbClr val="00528D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NOOS </a:t>
            </a:r>
            <a:r>
              <a:rPr lang="de-DE" dirty="0" err="1" smtClean="0"/>
              <a:t>homepage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0619" y="5805264"/>
            <a:ext cx="6934200" cy="456456"/>
          </a:xfrm>
        </p:spPr>
        <p:txBody>
          <a:bodyPr>
            <a:normAutofit/>
          </a:bodyPr>
          <a:lstStyle>
            <a:lvl1pPr marL="0" indent="0" algn="ctr">
              <a:buNone/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19-21.11.2018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NOOS web page – Annual meeting 2018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B127F-5246-4E34-A79E-2E74CF3455E6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389334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SH Vorl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3"/>
          <p:cNvCxnSpPr>
            <a:cxnSpLocks noChangeShapeType="1"/>
          </p:cNvCxnSpPr>
          <p:nvPr userDrawn="1"/>
        </p:nvCxnSpPr>
        <p:spPr bwMode="auto">
          <a:xfrm>
            <a:off x="0" y="1196975"/>
            <a:ext cx="8408988" cy="0"/>
          </a:xfrm>
          <a:prstGeom prst="line">
            <a:avLst/>
          </a:prstGeom>
          <a:noFill/>
          <a:ln w="34925">
            <a:solidFill>
              <a:srgbClr val="005C9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cxnSp>
      <p:cxnSp>
        <p:nvCxnSpPr>
          <p:cNvPr id="5" name="Gerade Verbindung 4"/>
          <p:cNvCxnSpPr>
            <a:cxnSpLocks noChangeShapeType="1"/>
          </p:cNvCxnSpPr>
          <p:nvPr userDrawn="1"/>
        </p:nvCxnSpPr>
        <p:spPr bwMode="auto">
          <a:xfrm>
            <a:off x="0" y="6165850"/>
            <a:ext cx="9906000" cy="0"/>
          </a:xfrm>
          <a:prstGeom prst="line">
            <a:avLst/>
          </a:prstGeom>
          <a:noFill/>
          <a:ln w="34925">
            <a:solidFill>
              <a:srgbClr val="005C9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cxn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5801" y="1981200"/>
            <a:ext cx="5563344" cy="1754326"/>
          </a:xfrm>
        </p:spPr>
        <p:txBody>
          <a:bodyPr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 marL="742950" indent="-285750">
              <a:buFont typeface="Arial" pitchFamily="34" charset="0"/>
              <a:buChar char="•"/>
              <a:defRPr sz="2000" baseline="0">
                <a:latin typeface="Arial" pitchFamily="34" charset="0"/>
                <a:cs typeface="Arial" pitchFamily="34" charset="0"/>
              </a:defRPr>
            </a:lvl2pPr>
            <a:lvl3pPr>
              <a:buSzPct val="75000"/>
              <a:defRPr sz="1800">
                <a:latin typeface="Arial" pitchFamily="34" charset="0"/>
                <a:cs typeface="Arial" pitchFamily="34" charset="0"/>
              </a:defRPr>
            </a:lvl3pPr>
            <a:lvl4pPr marL="1600200" indent="-228600">
              <a:buSzPct val="75000"/>
              <a:buFont typeface="Arial" pitchFamily="34" charset="0"/>
              <a:buChar char="‒"/>
              <a:defRPr>
                <a:solidFill>
                  <a:srgbClr val="00538D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buSzPct val="75000"/>
              <a:buFont typeface="Arial" pitchFamily="34" charset="0"/>
              <a:buChar char="‒"/>
              <a:defRPr>
                <a:solidFill>
                  <a:srgbClr val="00538D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1"/>
          </p:nvPr>
        </p:nvSpPr>
        <p:spPr>
          <a:xfrm>
            <a:off x="7833320" y="2060575"/>
            <a:ext cx="1728193" cy="1584449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US"/>
          </a:p>
        </p:txBody>
      </p:sp>
      <p:sp>
        <p:nvSpPr>
          <p:cNvPr id="10" name="Bildplatzhalter 8"/>
          <p:cNvSpPr>
            <a:spLocks noGrp="1"/>
          </p:cNvSpPr>
          <p:nvPr>
            <p:ph type="pic" sz="quarter" idx="12"/>
          </p:nvPr>
        </p:nvSpPr>
        <p:spPr>
          <a:xfrm>
            <a:off x="7833320" y="4077073"/>
            <a:ext cx="1728193" cy="1656184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>
                <a:solidFill>
                  <a:srgbClr val="00538D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19-21.11.2018</a:t>
            </a:r>
            <a:endParaRPr lang="en-US" dirty="0"/>
          </a:p>
        </p:txBody>
      </p:sp>
      <p:sp>
        <p:nvSpPr>
          <p:cNvPr id="15" name="Fußzeilenplatzhalter 14"/>
          <p:cNvSpPr>
            <a:spLocks noGrp="1"/>
          </p:cNvSpPr>
          <p:nvPr>
            <p:ph type="ftr" sz="quarter" idx="14"/>
          </p:nvPr>
        </p:nvSpPr>
        <p:spPr>
          <a:xfrm>
            <a:off x="3080792" y="6381328"/>
            <a:ext cx="3240360" cy="276999"/>
          </a:xfrm>
        </p:spPr>
        <p:txBody>
          <a:bodyPr/>
          <a:lstStyle>
            <a:lvl1pPr>
              <a:defRPr b="0">
                <a:solidFill>
                  <a:srgbClr val="00538D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NOOS web page – Annual meeting 2018</a:t>
            </a:r>
            <a:endParaRPr lang="en-GB" dirty="0"/>
          </a:p>
        </p:txBody>
      </p:sp>
      <p:sp>
        <p:nvSpPr>
          <p:cNvPr id="16" name="Foliennummernplatzhalter 15"/>
          <p:cNvSpPr>
            <a:spLocks noGrp="1"/>
          </p:cNvSpPr>
          <p:nvPr>
            <p:ph type="sldNum" sz="quarter" idx="15"/>
          </p:nvPr>
        </p:nvSpPr>
        <p:spPr>
          <a:xfrm>
            <a:off x="7377113" y="6381328"/>
            <a:ext cx="2063750" cy="274638"/>
          </a:xfrm>
        </p:spPr>
        <p:txBody>
          <a:bodyPr/>
          <a:lstStyle>
            <a:lvl1pPr>
              <a:defRPr b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74371CA-D0D2-485A-AD83-C97727CCD8ED}" type="slidenum">
              <a:rPr lang="en-GB" smtClean="0"/>
              <a:pPr>
                <a:defRPr/>
              </a:pPr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770674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SH Vorlag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3"/>
          <p:cNvCxnSpPr>
            <a:cxnSpLocks noChangeShapeType="1"/>
          </p:cNvCxnSpPr>
          <p:nvPr userDrawn="1"/>
        </p:nvCxnSpPr>
        <p:spPr bwMode="auto">
          <a:xfrm>
            <a:off x="0" y="1196975"/>
            <a:ext cx="8408988" cy="0"/>
          </a:xfrm>
          <a:prstGeom prst="line">
            <a:avLst/>
          </a:prstGeom>
          <a:noFill/>
          <a:ln w="34925">
            <a:solidFill>
              <a:srgbClr val="005C9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cxnSp>
      <p:cxnSp>
        <p:nvCxnSpPr>
          <p:cNvPr id="5" name="Gerade Verbindung 4"/>
          <p:cNvCxnSpPr>
            <a:cxnSpLocks noChangeShapeType="1"/>
          </p:cNvCxnSpPr>
          <p:nvPr userDrawn="1"/>
        </p:nvCxnSpPr>
        <p:spPr bwMode="auto">
          <a:xfrm>
            <a:off x="0" y="6165850"/>
            <a:ext cx="9906000" cy="0"/>
          </a:xfrm>
          <a:prstGeom prst="line">
            <a:avLst/>
          </a:prstGeom>
          <a:noFill/>
          <a:ln w="34925">
            <a:solidFill>
              <a:srgbClr val="005C9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cxn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5800" y="1981200"/>
            <a:ext cx="7579567" cy="3175992"/>
          </a:xfrm>
        </p:spPr>
        <p:txBody>
          <a:bodyPr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 marL="742950" indent="-285750">
              <a:buFont typeface="Arial" pitchFamily="34" charset="0"/>
              <a:buChar char="•"/>
              <a:defRPr sz="2000" baseline="0">
                <a:latin typeface="Arial" pitchFamily="34" charset="0"/>
                <a:cs typeface="Arial" pitchFamily="34" charset="0"/>
              </a:defRPr>
            </a:lvl2pPr>
            <a:lvl3pPr>
              <a:buSzPct val="75000"/>
              <a:defRPr sz="1800">
                <a:latin typeface="Arial" pitchFamily="34" charset="0"/>
                <a:cs typeface="Arial" pitchFamily="34" charset="0"/>
              </a:defRPr>
            </a:lvl3pPr>
            <a:lvl4pPr marL="1600200" indent="-228600">
              <a:buSzPct val="75000"/>
              <a:buFont typeface="Arial" pitchFamily="34" charset="0"/>
              <a:buChar char="‒"/>
              <a:defRPr>
                <a:solidFill>
                  <a:srgbClr val="00538D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buSzPct val="75000"/>
              <a:buFont typeface="Arial" pitchFamily="34" charset="0"/>
              <a:buChar char="‒"/>
              <a:defRPr>
                <a:solidFill>
                  <a:srgbClr val="00538D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>
                <a:solidFill>
                  <a:srgbClr val="00538D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19-21.11.2018</a:t>
            </a:r>
            <a:endParaRPr lang="en-US" dirty="0"/>
          </a:p>
        </p:txBody>
      </p:sp>
      <p:sp>
        <p:nvSpPr>
          <p:cNvPr id="15" name="Fußzeilenplatzhalter 14"/>
          <p:cNvSpPr>
            <a:spLocks noGrp="1"/>
          </p:cNvSpPr>
          <p:nvPr>
            <p:ph type="ftr" sz="quarter" idx="14"/>
          </p:nvPr>
        </p:nvSpPr>
        <p:spPr>
          <a:xfrm>
            <a:off x="3080792" y="6381328"/>
            <a:ext cx="3240360" cy="276999"/>
          </a:xfrm>
        </p:spPr>
        <p:txBody>
          <a:bodyPr/>
          <a:lstStyle>
            <a:lvl1pPr>
              <a:defRPr b="0">
                <a:solidFill>
                  <a:srgbClr val="00538D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NOOS web page – Annual meeting 2018</a:t>
            </a:r>
            <a:endParaRPr lang="en-GB" dirty="0"/>
          </a:p>
        </p:txBody>
      </p:sp>
      <p:sp>
        <p:nvSpPr>
          <p:cNvPr id="16" name="Foliennummernplatzhalter 15"/>
          <p:cNvSpPr>
            <a:spLocks noGrp="1"/>
          </p:cNvSpPr>
          <p:nvPr>
            <p:ph type="sldNum" sz="quarter" idx="15"/>
          </p:nvPr>
        </p:nvSpPr>
        <p:spPr>
          <a:xfrm>
            <a:off x="7377113" y="6381328"/>
            <a:ext cx="2063750" cy="274638"/>
          </a:xfrm>
        </p:spPr>
        <p:txBody>
          <a:bodyPr/>
          <a:lstStyle>
            <a:lvl1pPr>
              <a:defRPr b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74371CA-D0D2-485A-AD83-C97727CCD8ED}" type="slidenum">
              <a:rPr lang="en-GB" smtClean="0"/>
              <a:pPr>
                <a:defRPr/>
              </a:pPr>
              <a:t>‹Nr.›</a:t>
            </a:fld>
            <a:endParaRPr lang="en-GB" dirty="0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12" y="0"/>
            <a:ext cx="2304256" cy="1135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795156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740532" y="2420888"/>
            <a:ext cx="8420100" cy="7920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800" b="1">
                <a:solidFill>
                  <a:srgbClr val="00528D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NOOS </a:t>
            </a:r>
            <a:r>
              <a:rPr lang="de-DE" dirty="0" err="1" smtClean="0"/>
              <a:t>homepage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0619" y="5805264"/>
            <a:ext cx="6934200" cy="456456"/>
          </a:xfrm>
        </p:spPr>
        <p:txBody>
          <a:bodyPr>
            <a:normAutofit/>
          </a:bodyPr>
          <a:lstStyle>
            <a:lvl1pPr marL="0" indent="0" algn="ctr">
              <a:buNone/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000000">
                    <a:tint val="75000"/>
                  </a:srgbClr>
                </a:solidFill>
              </a:rPr>
              <a:t>19-21.11.2018</a:t>
            </a:r>
            <a:endParaRPr lang="de-DE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NOOS web page – Annual meeting 2018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B127F-5246-4E34-A79E-2E74CF3455E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85798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SH Vorl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3"/>
          <p:cNvCxnSpPr>
            <a:cxnSpLocks noChangeShapeType="1"/>
          </p:cNvCxnSpPr>
          <p:nvPr userDrawn="1"/>
        </p:nvCxnSpPr>
        <p:spPr bwMode="auto">
          <a:xfrm>
            <a:off x="2" y="1196975"/>
            <a:ext cx="8408988" cy="0"/>
          </a:xfrm>
          <a:prstGeom prst="line">
            <a:avLst/>
          </a:prstGeom>
          <a:noFill/>
          <a:ln w="34925">
            <a:solidFill>
              <a:srgbClr val="005C9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cxnSp>
      <p:cxnSp>
        <p:nvCxnSpPr>
          <p:cNvPr id="5" name="Gerade Verbindung 4"/>
          <p:cNvCxnSpPr>
            <a:cxnSpLocks noChangeShapeType="1"/>
          </p:cNvCxnSpPr>
          <p:nvPr userDrawn="1"/>
        </p:nvCxnSpPr>
        <p:spPr bwMode="auto">
          <a:xfrm>
            <a:off x="0" y="6165850"/>
            <a:ext cx="9906000" cy="0"/>
          </a:xfrm>
          <a:prstGeom prst="line">
            <a:avLst/>
          </a:prstGeom>
          <a:noFill/>
          <a:ln w="34925">
            <a:solidFill>
              <a:srgbClr val="005C9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cxn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5801" y="1981200"/>
            <a:ext cx="5563344" cy="1754326"/>
          </a:xfrm>
        </p:spPr>
        <p:txBody>
          <a:bodyPr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 marL="742950" indent="-285750">
              <a:buFont typeface="Arial" pitchFamily="34" charset="0"/>
              <a:buChar char="•"/>
              <a:defRPr sz="2000" baseline="0">
                <a:latin typeface="Arial" pitchFamily="34" charset="0"/>
                <a:cs typeface="Arial" pitchFamily="34" charset="0"/>
              </a:defRPr>
            </a:lvl2pPr>
            <a:lvl3pPr>
              <a:buSzPct val="75000"/>
              <a:defRPr sz="1800">
                <a:latin typeface="Arial" pitchFamily="34" charset="0"/>
                <a:cs typeface="Arial" pitchFamily="34" charset="0"/>
              </a:defRPr>
            </a:lvl3pPr>
            <a:lvl4pPr marL="1600200" indent="-228600">
              <a:buSzPct val="75000"/>
              <a:buFont typeface="Arial" pitchFamily="34" charset="0"/>
              <a:buChar char="‒"/>
              <a:defRPr>
                <a:solidFill>
                  <a:srgbClr val="00538D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buSzPct val="75000"/>
              <a:buFont typeface="Arial" pitchFamily="34" charset="0"/>
              <a:buChar char="‒"/>
              <a:defRPr>
                <a:solidFill>
                  <a:srgbClr val="00538D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1"/>
          </p:nvPr>
        </p:nvSpPr>
        <p:spPr>
          <a:xfrm>
            <a:off x="7833322" y="2060577"/>
            <a:ext cx="1728193" cy="1200329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US"/>
          </a:p>
        </p:txBody>
      </p:sp>
      <p:sp>
        <p:nvSpPr>
          <p:cNvPr id="10" name="Bildplatzhalter 8"/>
          <p:cNvSpPr>
            <a:spLocks noGrp="1"/>
          </p:cNvSpPr>
          <p:nvPr>
            <p:ph type="pic" sz="quarter" idx="12"/>
          </p:nvPr>
        </p:nvSpPr>
        <p:spPr>
          <a:xfrm>
            <a:off x="7833322" y="4077074"/>
            <a:ext cx="1728193" cy="1200329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>
                <a:solidFill>
                  <a:srgbClr val="00538D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19-21.11.2018</a:t>
            </a:r>
            <a:endParaRPr lang="en-US" dirty="0"/>
          </a:p>
        </p:txBody>
      </p:sp>
      <p:sp>
        <p:nvSpPr>
          <p:cNvPr id="15" name="Fußzeilenplatzhalter 14"/>
          <p:cNvSpPr>
            <a:spLocks noGrp="1"/>
          </p:cNvSpPr>
          <p:nvPr>
            <p:ph type="ftr" sz="quarter" idx="14"/>
          </p:nvPr>
        </p:nvSpPr>
        <p:spPr>
          <a:xfrm>
            <a:off x="3080793" y="6381332"/>
            <a:ext cx="3240361" cy="461665"/>
          </a:xfrm>
        </p:spPr>
        <p:txBody>
          <a:bodyPr/>
          <a:lstStyle>
            <a:lvl1pPr>
              <a:defRPr b="0">
                <a:solidFill>
                  <a:srgbClr val="00538D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NOOS web page – Annual meeting 2018</a:t>
            </a:r>
            <a:endParaRPr lang="en-GB" dirty="0"/>
          </a:p>
        </p:txBody>
      </p:sp>
      <p:sp>
        <p:nvSpPr>
          <p:cNvPr id="16" name="Foliennummernplatzhalter 15"/>
          <p:cNvSpPr>
            <a:spLocks noGrp="1"/>
          </p:cNvSpPr>
          <p:nvPr>
            <p:ph type="sldNum" sz="quarter" idx="15"/>
          </p:nvPr>
        </p:nvSpPr>
        <p:spPr>
          <a:xfrm>
            <a:off x="7377113" y="6381328"/>
            <a:ext cx="2063750" cy="274638"/>
          </a:xfrm>
        </p:spPr>
        <p:txBody>
          <a:bodyPr/>
          <a:lstStyle>
            <a:lvl1pPr>
              <a:defRPr b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74371CA-D0D2-485A-AD83-C97727CCD8ED}" type="slidenum">
              <a:rPr lang="en-GB" smtClean="0"/>
              <a:pPr>
                <a:defRPr/>
              </a:pPr>
              <a:t>‹Nr.›</a:t>
            </a:fld>
            <a:endParaRPr lang="en-GB" dirty="0"/>
          </a:p>
        </p:txBody>
      </p:sp>
      <p:sp>
        <p:nvSpPr>
          <p:cNvPr id="6" name="Textfeld 5"/>
          <p:cNvSpPr txBox="1"/>
          <p:nvPr userDrawn="1"/>
        </p:nvSpPr>
        <p:spPr>
          <a:xfrm>
            <a:off x="3854878" y="611911"/>
            <a:ext cx="21962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NOOS web</a:t>
            </a:r>
            <a:endParaRPr lang="de-DE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332419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SH Vorlag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3"/>
          <p:cNvCxnSpPr>
            <a:cxnSpLocks noChangeShapeType="1"/>
          </p:cNvCxnSpPr>
          <p:nvPr userDrawn="1"/>
        </p:nvCxnSpPr>
        <p:spPr bwMode="auto">
          <a:xfrm>
            <a:off x="2" y="1196975"/>
            <a:ext cx="8408988" cy="0"/>
          </a:xfrm>
          <a:prstGeom prst="line">
            <a:avLst/>
          </a:prstGeom>
          <a:noFill/>
          <a:ln w="34925">
            <a:solidFill>
              <a:srgbClr val="005C9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cxnSp>
      <p:cxnSp>
        <p:nvCxnSpPr>
          <p:cNvPr id="5" name="Gerade Verbindung 4"/>
          <p:cNvCxnSpPr>
            <a:cxnSpLocks noChangeShapeType="1"/>
          </p:cNvCxnSpPr>
          <p:nvPr userDrawn="1"/>
        </p:nvCxnSpPr>
        <p:spPr bwMode="auto">
          <a:xfrm>
            <a:off x="0" y="6165850"/>
            <a:ext cx="9906000" cy="0"/>
          </a:xfrm>
          <a:prstGeom prst="line">
            <a:avLst/>
          </a:prstGeom>
          <a:noFill/>
          <a:ln w="34925">
            <a:solidFill>
              <a:srgbClr val="005C9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cxn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5802" y="1981200"/>
            <a:ext cx="7579567" cy="1754326"/>
          </a:xfrm>
        </p:spPr>
        <p:txBody>
          <a:bodyPr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 marL="742950" indent="-285750">
              <a:buFont typeface="Arial" pitchFamily="34" charset="0"/>
              <a:buChar char="•"/>
              <a:defRPr sz="2000" baseline="0">
                <a:latin typeface="Arial" pitchFamily="34" charset="0"/>
                <a:cs typeface="Arial" pitchFamily="34" charset="0"/>
              </a:defRPr>
            </a:lvl2pPr>
            <a:lvl3pPr>
              <a:buSzPct val="75000"/>
              <a:defRPr sz="1800">
                <a:latin typeface="Arial" pitchFamily="34" charset="0"/>
                <a:cs typeface="Arial" pitchFamily="34" charset="0"/>
              </a:defRPr>
            </a:lvl3pPr>
            <a:lvl4pPr marL="1600200" indent="-228600">
              <a:buSzPct val="75000"/>
              <a:buFont typeface="Arial" pitchFamily="34" charset="0"/>
              <a:buChar char="‒"/>
              <a:defRPr>
                <a:solidFill>
                  <a:srgbClr val="00538D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buSzPct val="75000"/>
              <a:buFont typeface="Arial" pitchFamily="34" charset="0"/>
              <a:buChar char="‒"/>
              <a:defRPr>
                <a:solidFill>
                  <a:srgbClr val="00538D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>
                <a:solidFill>
                  <a:srgbClr val="00538D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19-21.11.2018</a:t>
            </a:r>
            <a:endParaRPr lang="en-US" dirty="0"/>
          </a:p>
        </p:txBody>
      </p:sp>
      <p:sp>
        <p:nvSpPr>
          <p:cNvPr id="15" name="Fußzeilenplatzhalter 14"/>
          <p:cNvSpPr>
            <a:spLocks noGrp="1"/>
          </p:cNvSpPr>
          <p:nvPr>
            <p:ph type="ftr" sz="quarter" idx="14"/>
          </p:nvPr>
        </p:nvSpPr>
        <p:spPr>
          <a:xfrm>
            <a:off x="3080793" y="6381332"/>
            <a:ext cx="3240361" cy="461665"/>
          </a:xfrm>
        </p:spPr>
        <p:txBody>
          <a:bodyPr/>
          <a:lstStyle>
            <a:lvl1pPr>
              <a:defRPr b="0">
                <a:solidFill>
                  <a:srgbClr val="00538D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NOOS web page – Annual meeting 2018</a:t>
            </a:r>
            <a:endParaRPr lang="en-GB" dirty="0"/>
          </a:p>
        </p:txBody>
      </p:sp>
      <p:sp>
        <p:nvSpPr>
          <p:cNvPr id="16" name="Foliennummernplatzhalter 15"/>
          <p:cNvSpPr>
            <a:spLocks noGrp="1"/>
          </p:cNvSpPr>
          <p:nvPr>
            <p:ph type="sldNum" sz="quarter" idx="15"/>
          </p:nvPr>
        </p:nvSpPr>
        <p:spPr>
          <a:xfrm>
            <a:off x="7377113" y="6381328"/>
            <a:ext cx="2063750" cy="274638"/>
          </a:xfrm>
        </p:spPr>
        <p:txBody>
          <a:bodyPr/>
          <a:lstStyle>
            <a:lvl1pPr>
              <a:defRPr b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74371CA-D0D2-485A-AD83-C97727CCD8ED}" type="slidenum">
              <a:rPr lang="en-GB" smtClean="0"/>
              <a:pPr>
                <a:defRPr/>
              </a:pPr>
              <a:t>‹Nr.›</a:t>
            </a:fld>
            <a:endParaRPr lang="en-GB" dirty="0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11" y="4"/>
            <a:ext cx="2304257" cy="1135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465048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6" descr="X:\Nautische Hydrographie\Technische Kartographie\Karto Archiv\5. Öffentlichkeitsarbeiten\Merchendaise\Bilanz-PK\folie_1 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413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6638925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216A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15200" y="6324600"/>
            <a:ext cx="20637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216A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b="1">
                <a:latin typeface="Helvetica" pitchFamily="2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B74371CA-D0D2-485A-AD83-C97727CCD8ED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16896" y="6309320"/>
            <a:ext cx="21463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216A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1">
                <a:latin typeface="Helvetica LT" pitchFamily="50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NOOS web page – Annual meeting 2018</a:t>
            </a:r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19-21.11.2018</a:t>
            </a:r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12" y="1"/>
            <a:ext cx="2088232" cy="102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444" r:id="rId1"/>
    <p:sldLayoutId id="2147485443" r:id="rId2"/>
    <p:sldLayoutId id="2147485447" r:id="rId3"/>
  </p:sldLayoutIdLst>
  <p:transition spd="slow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538D"/>
          </a:solidFill>
          <a:latin typeface="+mj-lt"/>
          <a:ea typeface="MS PGothic" pitchFamily="34" charset="-128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538D"/>
          </a:solidFill>
          <a:latin typeface="HelveticaNeue LT 53 Ex" pitchFamily="50" charset="0"/>
          <a:ea typeface="MS PGothic" pitchFamily="34" charset="-128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538D"/>
          </a:solidFill>
          <a:latin typeface="HelveticaNeue LT 53 Ex" pitchFamily="50" charset="0"/>
          <a:ea typeface="MS PGothic" pitchFamily="34" charset="-128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538D"/>
          </a:solidFill>
          <a:latin typeface="HelveticaNeue LT 53 Ex" pitchFamily="50" charset="0"/>
          <a:ea typeface="MS PGothic" pitchFamily="34" charset="-128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538D"/>
          </a:solidFill>
          <a:latin typeface="HelveticaNeue LT 53 Ex" pitchFamily="50" charset="0"/>
          <a:ea typeface="MS PGothic" pitchFamily="34" charset="-128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538D"/>
          </a:solidFill>
          <a:latin typeface="HelveticaNeue LT 53 Ex" pitchFamily="50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538D"/>
          </a:solidFill>
          <a:latin typeface="HelveticaNeue LT 53 Ex" pitchFamily="50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538D"/>
          </a:solidFill>
          <a:latin typeface="HelveticaNeue LT 53 Ex" pitchFamily="50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538D"/>
          </a:solidFill>
          <a:latin typeface="HelveticaNeue LT 53 Ex" pitchFamily="50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>
          <a:solidFill>
            <a:srgbClr val="00538D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538D"/>
        </a:buClr>
        <a:buSzPct val="75000"/>
        <a:buFont typeface="Wingdings" pitchFamily="2" charset="2"/>
        <a:buChar char="à"/>
        <a:defRPr sz="1600">
          <a:solidFill>
            <a:srgbClr val="00538D"/>
          </a:solidFill>
          <a:latin typeface="+mn-lt"/>
          <a:ea typeface="MS PGothic" pitchFamily="34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>
          <a:solidFill>
            <a:srgbClr val="00538D"/>
          </a:solidFill>
          <a:latin typeface="+mn-lt"/>
          <a:ea typeface="MS PGothic" pitchFamily="34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00216A"/>
          </a:solidFill>
          <a:latin typeface="+mn-lt"/>
          <a:ea typeface="MS PGothic" pitchFamily="34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216A"/>
          </a:solidFill>
          <a:latin typeface="+mn-lt"/>
          <a:ea typeface="MS PGothic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216A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216A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216A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216A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6" descr="X:\Nautische Hydrographie\Technische Kartographie\Karto Archiv\5. Öffentlichkeitsarbeiten\Merchendaise\Bilanz-PK\folie_1 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"/>
            <a:ext cx="9906000" cy="413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2" y="1981200"/>
            <a:ext cx="6638925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216A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15200" y="6324600"/>
            <a:ext cx="20637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216A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 b="1">
                <a:latin typeface="Helvetica" pitchFamily="2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B74371CA-D0D2-485A-AD83-C97727CCD8ED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16896" y="6309323"/>
            <a:ext cx="21463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216A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 b="1">
                <a:latin typeface="Helvetica LT" pitchFamily="50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NOOS web page – Annual meeting 2018</a:t>
            </a:r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>
          <a:xfrm>
            <a:off x="495300" y="6356354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>
                <a:solidFill>
                  <a:srgbClr val="000000">
                    <a:tint val="75000"/>
                  </a:srgbClr>
                </a:solidFill>
              </a:rPr>
              <a:t>19-21.11.2018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14" y="1"/>
            <a:ext cx="2088232" cy="102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3862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73" r:id="rId1"/>
    <p:sldLayoutId id="2147485474" r:id="rId2"/>
    <p:sldLayoutId id="2147485475" r:id="rId3"/>
  </p:sldLayoutIdLst>
  <p:transition spd="slow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538D"/>
          </a:solidFill>
          <a:latin typeface="+mj-lt"/>
          <a:ea typeface="MS PGothic" pitchFamily="34" charset="-128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538D"/>
          </a:solidFill>
          <a:latin typeface="HelveticaNeue LT 53 Ex" pitchFamily="50" charset="0"/>
          <a:ea typeface="MS PGothic" pitchFamily="34" charset="-128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538D"/>
          </a:solidFill>
          <a:latin typeface="HelveticaNeue LT 53 Ex" pitchFamily="50" charset="0"/>
          <a:ea typeface="MS PGothic" pitchFamily="34" charset="-128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538D"/>
          </a:solidFill>
          <a:latin typeface="HelveticaNeue LT 53 Ex" pitchFamily="50" charset="0"/>
          <a:ea typeface="MS PGothic" pitchFamily="34" charset="-128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538D"/>
          </a:solidFill>
          <a:latin typeface="HelveticaNeue LT 53 Ex" pitchFamily="50" charset="0"/>
          <a:ea typeface="MS PGothic" pitchFamily="34" charset="-128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538D"/>
          </a:solidFill>
          <a:latin typeface="HelveticaNeue LT 53 Ex" pitchFamily="50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538D"/>
          </a:solidFill>
          <a:latin typeface="HelveticaNeue LT 53 Ex" pitchFamily="50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538D"/>
          </a:solidFill>
          <a:latin typeface="HelveticaNeue LT 53 Ex" pitchFamily="50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00538D"/>
          </a:solidFill>
          <a:latin typeface="HelveticaNeue LT 53 Ex" pitchFamily="50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>
          <a:solidFill>
            <a:srgbClr val="00538D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538D"/>
        </a:buClr>
        <a:buSzPct val="75000"/>
        <a:buFont typeface="Wingdings" pitchFamily="2" charset="2"/>
        <a:buChar char="à"/>
        <a:defRPr sz="1600">
          <a:solidFill>
            <a:srgbClr val="00538D"/>
          </a:solidFill>
          <a:latin typeface="+mn-lt"/>
          <a:ea typeface="MS PGothic" pitchFamily="34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>
          <a:solidFill>
            <a:srgbClr val="00538D"/>
          </a:solidFill>
          <a:latin typeface="+mn-lt"/>
          <a:ea typeface="MS PGothic" pitchFamily="34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00216A"/>
          </a:solidFill>
          <a:latin typeface="+mn-lt"/>
          <a:ea typeface="MS PGothic" pitchFamily="34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216A"/>
          </a:solidFill>
          <a:latin typeface="+mn-lt"/>
          <a:ea typeface="MS PGothic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216A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216A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216A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216A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noos.eurogoos.eu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noos.eurogoos.e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NOOS Annual Meeting </a:t>
            </a:r>
            <a:r>
              <a:rPr lang="en-US" dirty="0" smtClean="0"/>
              <a:t>2018</a:t>
            </a:r>
            <a:endParaRPr lang="en-US" dirty="0"/>
          </a:p>
        </p:txBody>
      </p:sp>
      <p:sp>
        <p:nvSpPr>
          <p:cNvPr id="6" name="Titel 3"/>
          <p:cNvSpPr>
            <a:spLocks noGrp="1"/>
          </p:cNvSpPr>
          <p:nvPr>
            <p:ph type="ctrTitle"/>
          </p:nvPr>
        </p:nvSpPr>
        <p:spPr>
          <a:xfrm>
            <a:off x="848544" y="2132856"/>
            <a:ext cx="8420100" cy="1368152"/>
          </a:xfrm>
          <a:ln>
            <a:noFill/>
          </a:ln>
        </p:spPr>
        <p:txBody>
          <a:bodyPr/>
          <a:lstStyle/>
          <a:p>
            <a:r>
              <a:rPr lang="en-US" sz="4000" dirty="0" smtClean="0"/>
              <a:t>NOOS web </a:t>
            </a:r>
            <a:r>
              <a:rPr lang="en-US" sz="4000" dirty="0" smtClean="0"/>
              <a:t>page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17160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776536" y="2204864"/>
            <a:ext cx="8712968" cy="393954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de-DE" sz="4000" b="1" dirty="0" smtClean="0">
                <a:solidFill>
                  <a:srgbClr val="00B050"/>
                </a:solidFill>
                <a:sym typeface="Wingdings"/>
              </a:rPr>
              <a:t> :</a:t>
            </a:r>
            <a:endParaRPr lang="de-DE" sz="4000" b="1" dirty="0" smtClean="0">
              <a:solidFill>
                <a:srgbClr val="C00000"/>
              </a:solidFill>
              <a:sym typeface="Wingdings"/>
            </a:endParaRP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600" dirty="0" smtClean="0"/>
              <a:t>web </a:t>
            </a:r>
            <a:r>
              <a:rPr lang="de-DE" sz="2600" dirty="0" err="1" smtClean="0"/>
              <a:t>page</a:t>
            </a:r>
            <a:r>
              <a:rPr lang="de-DE" sz="2600" dirty="0" smtClean="0"/>
              <a:t> </a:t>
            </a:r>
            <a:r>
              <a:rPr lang="de-DE" sz="2600" dirty="0" err="1" smtClean="0"/>
              <a:t>is</a:t>
            </a:r>
            <a:r>
              <a:rPr lang="de-DE" sz="2600" dirty="0" smtClean="0"/>
              <a:t> </a:t>
            </a:r>
            <a:r>
              <a:rPr lang="de-DE" sz="2600" dirty="0" err="1" smtClean="0"/>
              <a:t>quite</a:t>
            </a:r>
            <a:r>
              <a:rPr lang="de-DE" sz="2600" dirty="0" smtClean="0"/>
              <a:t> </a:t>
            </a:r>
            <a:r>
              <a:rPr lang="de-DE" sz="2600" dirty="0" err="1" smtClean="0"/>
              <a:t>stable</a:t>
            </a:r>
            <a:r>
              <a:rPr lang="de-DE" sz="2600" dirty="0" smtClean="0"/>
              <a:t> 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600" dirty="0" err="1" smtClean="0"/>
              <a:t>some</a:t>
            </a:r>
            <a:r>
              <a:rPr lang="de-DE" sz="2600" dirty="0" smtClean="0"/>
              <a:t> </a:t>
            </a:r>
            <a:r>
              <a:rPr lang="de-DE" sz="2600" dirty="0" err="1" smtClean="0"/>
              <a:t>updates</a:t>
            </a:r>
            <a:r>
              <a:rPr lang="de-DE" sz="2600" dirty="0" smtClean="0"/>
              <a:t> </a:t>
            </a:r>
            <a:r>
              <a:rPr lang="de-DE" sz="2600" dirty="0" err="1" smtClean="0"/>
              <a:t>and</a:t>
            </a:r>
            <a:r>
              <a:rPr lang="de-DE" sz="2600" dirty="0" smtClean="0"/>
              <a:t> </a:t>
            </a:r>
            <a:r>
              <a:rPr lang="de-DE" sz="2600" dirty="0" err="1" smtClean="0"/>
              <a:t>input</a:t>
            </a:r>
            <a:r>
              <a:rPr lang="de-DE" sz="2600" dirty="0" smtClean="0"/>
              <a:t> </a:t>
            </a:r>
            <a:r>
              <a:rPr lang="de-DE" sz="2600" dirty="0" err="1" smtClean="0"/>
              <a:t>from</a:t>
            </a:r>
            <a:r>
              <a:rPr lang="de-DE" sz="2600" dirty="0" smtClean="0"/>
              <a:t> NOOS </a:t>
            </a:r>
            <a:r>
              <a:rPr lang="de-DE" sz="2600" dirty="0" err="1" smtClean="0"/>
              <a:t>members</a:t>
            </a:r>
            <a:endParaRPr lang="de-DE" sz="2600" b="1" dirty="0" smtClean="0">
              <a:solidFill>
                <a:srgbClr val="00B050"/>
              </a:solidFill>
            </a:endParaRPr>
          </a:p>
          <a:p>
            <a:pPr>
              <a:spcBef>
                <a:spcPts val="600"/>
              </a:spcBef>
            </a:pPr>
            <a:endParaRPr lang="de-DE" sz="2000" b="1" dirty="0" smtClean="0">
              <a:solidFill>
                <a:srgbClr val="C00000"/>
              </a:solidFill>
              <a:sym typeface="Wingdings"/>
            </a:endParaRPr>
          </a:p>
          <a:p>
            <a:pPr>
              <a:spcBef>
                <a:spcPts val="600"/>
              </a:spcBef>
            </a:pPr>
            <a:r>
              <a:rPr lang="de-DE" sz="4000" b="1" dirty="0" smtClean="0">
                <a:solidFill>
                  <a:srgbClr val="C00000"/>
                </a:solidFill>
                <a:sym typeface="Wingdings"/>
              </a:rPr>
              <a:t> </a:t>
            </a:r>
            <a:r>
              <a:rPr lang="de-DE" sz="4000" b="1" dirty="0" smtClean="0"/>
              <a:t>: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sz="2600" dirty="0" smtClean="0"/>
              <a:t>not </a:t>
            </a:r>
            <a:r>
              <a:rPr lang="de-DE" sz="2600" dirty="0" err="1" smtClean="0"/>
              <a:t>very</a:t>
            </a:r>
            <a:r>
              <a:rPr lang="de-DE" sz="2600" dirty="0" smtClean="0"/>
              <a:t> </a:t>
            </a:r>
            <a:r>
              <a:rPr lang="de-DE" sz="2600" dirty="0" err="1" smtClean="0"/>
              <a:t>much</a:t>
            </a:r>
            <a:r>
              <a:rPr lang="de-DE" sz="2600" dirty="0" smtClean="0"/>
              <a:t> </a:t>
            </a:r>
            <a:r>
              <a:rPr lang="de-DE" sz="2600" dirty="0" err="1" smtClean="0"/>
              <a:t>development</a:t>
            </a:r>
            <a:r>
              <a:rPr lang="de-DE" sz="2600" dirty="0" smtClean="0"/>
              <a:t> </a:t>
            </a:r>
            <a:r>
              <a:rPr lang="de-DE" sz="2600" dirty="0" err="1" smtClean="0"/>
              <a:t>or</a:t>
            </a:r>
            <a:r>
              <a:rPr lang="de-DE" sz="2600" dirty="0" smtClean="0"/>
              <a:t> </a:t>
            </a:r>
            <a:r>
              <a:rPr lang="de-DE" sz="2600" dirty="0" err="1" smtClean="0"/>
              <a:t>new</a:t>
            </a:r>
            <a:r>
              <a:rPr lang="de-DE" sz="2600" dirty="0" smtClean="0"/>
              <a:t> </a:t>
            </a:r>
            <a:r>
              <a:rPr lang="de-DE" sz="2600" dirty="0" err="1" smtClean="0"/>
              <a:t>products</a:t>
            </a:r>
            <a:endParaRPr lang="de-DE" sz="2600" dirty="0" smtClean="0"/>
          </a:p>
          <a:p>
            <a:pPr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sz="2600" dirty="0" smtClean="0"/>
              <a:t>still </a:t>
            </a:r>
            <a:r>
              <a:rPr lang="de-DE" sz="2600" dirty="0" err="1" smtClean="0"/>
              <a:t>some</a:t>
            </a:r>
            <a:r>
              <a:rPr lang="de-DE" sz="2600" dirty="0" smtClean="0"/>
              <a:t> </a:t>
            </a:r>
            <a:r>
              <a:rPr lang="de-DE" sz="2600" dirty="0" err="1" smtClean="0"/>
              <a:t>wrong</a:t>
            </a:r>
            <a:r>
              <a:rPr lang="de-DE" sz="2600" dirty="0" smtClean="0"/>
              <a:t> links </a:t>
            </a:r>
            <a:r>
              <a:rPr lang="de-DE" sz="2600" dirty="0" err="1" smtClean="0"/>
              <a:t>or</a:t>
            </a:r>
            <a:r>
              <a:rPr lang="de-DE" sz="2600" dirty="0" smtClean="0"/>
              <a:t> </a:t>
            </a:r>
            <a:r>
              <a:rPr lang="de-DE" sz="2600" dirty="0" err="1" smtClean="0"/>
              <a:t>functions</a:t>
            </a:r>
            <a:r>
              <a:rPr lang="de-DE" sz="2600" dirty="0" smtClean="0"/>
              <a:t> </a:t>
            </a:r>
            <a:r>
              <a:rPr lang="de-DE" sz="2600" dirty="0" err="1" smtClean="0"/>
              <a:t>that</a:t>
            </a:r>
            <a:r>
              <a:rPr lang="de-DE" sz="2600" dirty="0" smtClean="0"/>
              <a:t> do not </a:t>
            </a:r>
            <a:r>
              <a:rPr lang="de-DE" sz="2600" dirty="0" err="1" smtClean="0"/>
              <a:t>work</a:t>
            </a:r>
            <a:endParaRPr lang="de-DE" sz="2600" b="1" dirty="0">
              <a:solidFill>
                <a:srgbClr val="00B050"/>
              </a:solidFill>
            </a:endParaRP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 smtClean="0"/>
              <a:t>19-21.11.2018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NOOS web page – Annual meeting 2018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B74371CA-D0D2-485A-AD83-C97727CCD8ED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  <p:sp>
        <p:nvSpPr>
          <p:cNvPr id="8" name="Textfeld 7"/>
          <p:cNvSpPr txBox="1"/>
          <p:nvPr/>
        </p:nvSpPr>
        <p:spPr>
          <a:xfrm>
            <a:off x="3650206" y="428457"/>
            <a:ext cx="29787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 smtClean="0"/>
              <a:t>NOOS web </a:t>
            </a:r>
            <a:r>
              <a:rPr lang="de-DE" sz="2800" b="1" dirty="0" err="1" smtClean="0"/>
              <a:t>page</a:t>
            </a:r>
            <a:endParaRPr lang="de-DE" sz="2800" b="1" dirty="0"/>
          </a:p>
        </p:txBody>
      </p:sp>
      <p:sp>
        <p:nvSpPr>
          <p:cNvPr id="3" name="Rechteck 2"/>
          <p:cNvSpPr/>
          <p:nvPr/>
        </p:nvSpPr>
        <p:spPr>
          <a:xfrm>
            <a:off x="679686" y="1428532"/>
            <a:ext cx="43989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b="1" dirty="0">
                <a:hlinkClick r:id="rId2"/>
              </a:rPr>
              <a:t>http://noos.eurogoos.eu/</a:t>
            </a:r>
            <a:endParaRPr lang="de-DE" sz="2800" b="1" dirty="0"/>
          </a:p>
        </p:txBody>
      </p:sp>
    </p:spTree>
    <p:extLst>
      <p:ext uri="{BB962C8B-B14F-4D97-AF65-F5344CB8AC3E}">
        <p14:creationId xmlns:p14="http://schemas.microsoft.com/office/powerpoint/2010/main" val="88197141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776536" y="1340768"/>
            <a:ext cx="8424936" cy="4358116"/>
          </a:xfrm>
        </p:spPr>
        <p:txBody>
          <a:bodyPr/>
          <a:lstStyle/>
          <a:p>
            <a:pPr marL="0" indent="0"/>
            <a:r>
              <a:rPr lang="de-DE" sz="2800" dirty="0" smtClean="0"/>
              <a:t>BSH </a:t>
            </a:r>
          </a:p>
          <a:p>
            <a:pPr marL="857250" lvl="1" indent="-457200"/>
            <a:r>
              <a:rPr lang="de-DE" sz="2600" dirty="0" err="1" smtClean="0"/>
              <a:t>is</a:t>
            </a:r>
            <a:r>
              <a:rPr lang="de-DE" sz="2600" dirty="0" smtClean="0"/>
              <a:t> happy </a:t>
            </a:r>
            <a:r>
              <a:rPr lang="de-DE" sz="2600" dirty="0" err="1" smtClean="0"/>
              <a:t>to</a:t>
            </a:r>
            <a:r>
              <a:rPr lang="de-DE" sz="2600" dirty="0" smtClean="0"/>
              <a:t> </a:t>
            </a:r>
            <a:r>
              <a:rPr lang="de-DE" sz="2600" dirty="0" err="1" smtClean="0"/>
              <a:t>operate</a:t>
            </a:r>
            <a:r>
              <a:rPr lang="de-DE" sz="2600" dirty="0" smtClean="0"/>
              <a:t> </a:t>
            </a:r>
            <a:r>
              <a:rPr lang="de-DE" sz="2600" dirty="0" err="1" smtClean="0"/>
              <a:t>the</a:t>
            </a:r>
            <a:r>
              <a:rPr lang="de-DE" sz="2600" dirty="0" smtClean="0"/>
              <a:t> </a:t>
            </a:r>
            <a:r>
              <a:rPr lang="de-DE" sz="2600" dirty="0" err="1" smtClean="0"/>
              <a:t>page</a:t>
            </a:r>
            <a:r>
              <a:rPr lang="de-DE" sz="2600" dirty="0" smtClean="0"/>
              <a:t> </a:t>
            </a:r>
            <a:r>
              <a:rPr lang="de-DE" sz="2600" dirty="0" err="1" smtClean="0"/>
              <a:t>and</a:t>
            </a:r>
            <a:r>
              <a:rPr lang="de-DE" sz="2600" dirty="0" smtClean="0"/>
              <a:t> </a:t>
            </a:r>
            <a:r>
              <a:rPr lang="de-DE" sz="2600" dirty="0" err="1" smtClean="0"/>
              <a:t>be</a:t>
            </a:r>
            <a:r>
              <a:rPr lang="de-DE" sz="2600" dirty="0" smtClean="0"/>
              <a:t> </a:t>
            </a:r>
            <a:r>
              <a:rPr lang="de-DE" sz="2600" dirty="0" err="1" smtClean="0"/>
              <a:t>administrator</a:t>
            </a:r>
            <a:endParaRPr lang="de-DE" sz="2600" dirty="0" smtClean="0"/>
          </a:p>
          <a:p>
            <a:pPr marL="857250" lvl="1" indent="-457200"/>
            <a:r>
              <a:rPr lang="de-DE" sz="2600" dirty="0" err="1" smtClean="0"/>
              <a:t>is</a:t>
            </a:r>
            <a:r>
              <a:rPr lang="de-DE" sz="2600" dirty="0" smtClean="0"/>
              <a:t> </a:t>
            </a:r>
            <a:r>
              <a:rPr lang="de-DE" sz="2600" dirty="0" err="1" smtClean="0"/>
              <a:t>contact</a:t>
            </a:r>
            <a:r>
              <a:rPr lang="de-DE" sz="2600" dirty="0" smtClean="0"/>
              <a:t> </a:t>
            </a:r>
            <a:r>
              <a:rPr lang="de-DE" sz="2600" dirty="0" err="1" smtClean="0"/>
              <a:t>for</a:t>
            </a:r>
            <a:r>
              <a:rPr lang="de-DE" sz="2600" dirty="0" smtClean="0"/>
              <a:t> </a:t>
            </a:r>
            <a:r>
              <a:rPr lang="de-DE" sz="2600" dirty="0" err="1" smtClean="0"/>
              <a:t>page</a:t>
            </a:r>
            <a:r>
              <a:rPr lang="de-DE" sz="2600" dirty="0" smtClean="0"/>
              <a:t> </a:t>
            </a:r>
            <a:r>
              <a:rPr lang="de-DE" sz="2600" dirty="0" err="1" smtClean="0"/>
              <a:t>and</a:t>
            </a:r>
            <a:r>
              <a:rPr lang="de-DE" sz="2600" dirty="0" smtClean="0"/>
              <a:t> </a:t>
            </a:r>
            <a:r>
              <a:rPr lang="de-DE" sz="2600" dirty="0" err="1" smtClean="0"/>
              <a:t>willing</a:t>
            </a:r>
            <a:r>
              <a:rPr lang="de-DE" sz="2600" dirty="0" smtClean="0"/>
              <a:t> </a:t>
            </a:r>
            <a:r>
              <a:rPr lang="de-DE" sz="2600" dirty="0" err="1" smtClean="0"/>
              <a:t>to</a:t>
            </a:r>
            <a:r>
              <a:rPr lang="de-DE" sz="2600" dirty="0" smtClean="0"/>
              <a:t> </a:t>
            </a:r>
            <a:r>
              <a:rPr lang="de-DE" sz="2600" dirty="0" err="1" smtClean="0"/>
              <a:t>help</a:t>
            </a:r>
            <a:endParaRPr lang="de-DE" sz="2600" dirty="0" smtClean="0"/>
          </a:p>
          <a:p>
            <a:pPr marL="0" indent="0"/>
            <a:r>
              <a:rPr lang="de-DE" sz="2800" dirty="0" smtClean="0"/>
              <a:t>but</a:t>
            </a:r>
          </a:p>
          <a:p>
            <a:pPr marL="857250" lvl="1" indent="-457200"/>
            <a:r>
              <a:rPr lang="de-DE" sz="2600" dirty="0" smtClean="0"/>
              <a:t>BSH </a:t>
            </a:r>
            <a:r>
              <a:rPr lang="de-DE" sz="2600" dirty="0" err="1" smtClean="0"/>
              <a:t>ressources</a:t>
            </a:r>
            <a:r>
              <a:rPr lang="de-DE" sz="2600" dirty="0" smtClean="0"/>
              <a:t> </a:t>
            </a:r>
            <a:r>
              <a:rPr lang="de-DE" sz="2600" dirty="0" err="1" smtClean="0"/>
              <a:t>for</a:t>
            </a:r>
            <a:r>
              <a:rPr lang="de-DE" sz="2600" dirty="0" smtClean="0"/>
              <a:t> </a:t>
            </a:r>
            <a:r>
              <a:rPr lang="de-DE" sz="2600" dirty="0" err="1" smtClean="0"/>
              <a:t>support</a:t>
            </a:r>
            <a:r>
              <a:rPr lang="de-DE" sz="2600" dirty="0" smtClean="0"/>
              <a:t> </a:t>
            </a:r>
            <a:r>
              <a:rPr lang="de-DE" sz="2600" dirty="0" err="1" smtClean="0"/>
              <a:t>and</a:t>
            </a:r>
            <a:r>
              <a:rPr lang="de-DE" sz="2600" dirty="0" smtClean="0"/>
              <a:t> </a:t>
            </a:r>
            <a:r>
              <a:rPr lang="de-DE" sz="2600" dirty="0" err="1" smtClean="0"/>
              <a:t>expertise</a:t>
            </a:r>
            <a:r>
              <a:rPr lang="de-DE" sz="2600" dirty="0" smtClean="0"/>
              <a:t> in Word Press </a:t>
            </a:r>
            <a:r>
              <a:rPr lang="de-DE" sz="2600" dirty="0" err="1" smtClean="0"/>
              <a:t>are</a:t>
            </a:r>
            <a:r>
              <a:rPr lang="de-DE" sz="2600" dirty="0" smtClean="0"/>
              <a:t> limited</a:t>
            </a:r>
          </a:p>
          <a:p>
            <a:pPr marL="857250" lvl="1" indent="-457200"/>
            <a:r>
              <a:rPr lang="de-DE" sz="2600" dirty="0" smtClean="0"/>
              <a:t>BSH </a:t>
            </a:r>
            <a:r>
              <a:rPr lang="de-DE" sz="2600" dirty="0" err="1" smtClean="0"/>
              <a:t>is</a:t>
            </a:r>
            <a:r>
              <a:rPr lang="de-DE" sz="2600" dirty="0" smtClean="0"/>
              <a:t> not </a:t>
            </a:r>
            <a:r>
              <a:rPr lang="de-DE" sz="2600" dirty="0" err="1" smtClean="0"/>
              <a:t>responsible</a:t>
            </a:r>
            <a:r>
              <a:rPr lang="de-DE" sz="2600" dirty="0" smtClean="0"/>
              <a:t> </a:t>
            </a:r>
            <a:r>
              <a:rPr lang="de-DE" sz="2600" dirty="0" err="1" smtClean="0"/>
              <a:t>for</a:t>
            </a:r>
            <a:r>
              <a:rPr lang="de-DE" sz="2600" dirty="0" smtClean="0"/>
              <a:t> </a:t>
            </a:r>
            <a:r>
              <a:rPr lang="de-DE" sz="2600" dirty="0" err="1" smtClean="0"/>
              <a:t>contents</a:t>
            </a:r>
            <a:r>
              <a:rPr lang="de-DE" sz="2600" dirty="0" smtClean="0"/>
              <a:t> </a:t>
            </a:r>
            <a:r>
              <a:rPr lang="de-DE" sz="2600" dirty="0" err="1" smtClean="0"/>
              <a:t>of</a:t>
            </a:r>
            <a:r>
              <a:rPr lang="de-DE" sz="2600" dirty="0" smtClean="0"/>
              <a:t> web </a:t>
            </a:r>
            <a:r>
              <a:rPr lang="de-DE" sz="2600" dirty="0" err="1" smtClean="0"/>
              <a:t>pages</a:t>
            </a:r>
            <a:endParaRPr lang="de-DE" sz="2600" dirty="0" smtClean="0"/>
          </a:p>
          <a:p>
            <a:pPr marL="400050" lvl="1" indent="0">
              <a:buNone/>
            </a:pPr>
            <a:endParaRPr lang="de-DE" sz="2600" dirty="0" smtClean="0"/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de-DE" sz="2800" b="1" dirty="0" smtClean="0">
                <a:hlinkClick r:id="rId2"/>
              </a:rPr>
              <a:t>http</a:t>
            </a:r>
            <a:r>
              <a:rPr lang="de-DE" sz="2800" b="1" dirty="0">
                <a:hlinkClick r:id="rId2"/>
              </a:rPr>
              <a:t>://noos.eurogoos.eu</a:t>
            </a:r>
            <a:r>
              <a:rPr lang="de-DE" sz="2800" b="1" dirty="0" smtClean="0">
                <a:hlinkClick r:id="rId2"/>
              </a:rPr>
              <a:t>/</a:t>
            </a:r>
            <a:r>
              <a:rPr lang="de-DE" sz="2800" b="1" dirty="0" smtClean="0"/>
              <a:t> </a:t>
            </a:r>
            <a:r>
              <a:rPr lang="de-DE" sz="2800" b="1" dirty="0" err="1" smtClean="0"/>
              <a:t>is</a:t>
            </a:r>
            <a:r>
              <a:rPr lang="de-DE" sz="2800" b="1" dirty="0" smtClean="0"/>
              <a:t> </a:t>
            </a:r>
            <a:r>
              <a:rPr lang="de-DE" sz="2800" b="1" dirty="0" err="1" smtClean="0"/>
              <a:t>your</a:t>
            </a:r>
            <a:r>
              <a:rPr lang="de-DE" sz="2800" b="1" dirty="0" smtClean="0"/>
              <a:t> web </a:t>
            </a:r>
            <a:r>
              <a:rPr lang="de-DE" sz="2800" b="1" dirty="0" err="1" smtClean="0"/>
              <a:t>page</a:t>
            </a:r>
            <a:endParaRPr lang="de-DE" sz="2800" b="1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 smtClean="0"/>
              <a:t>19-21.11.2018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NOOS web page – Annual meeting 2018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B74371CA-D0D2-485A-AD83-C97727CCD8ED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  <p:sp>
        <p:nvSpPr>
          <p:cNvPr id="9" name="Textfeld 8"/>
          <p:cNvSpPr txBox="1"/>
          <p:nvPr/>
        </p:nvSpPr>
        <p:spPr>
          <a:xfrm>
            <a:off x="3650206" y="428457"/>
            <a:ext cx="29787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 smtClean="0"/>
              <a:t>NOOS web </a:t>
            </a:r>
            <a:r>
              <a:rPr lang="de-DE" sz="2800" b="1" dirty="0" err="1" smtClean="0"/>
              <a:t>page</a:t>
            </a:r>
            <a:endParaRPr lang="de-DE" sz="2800" b="1" dirty="0"/>
          </a:p>
        </p:txBody>
      </p:sp>
    </p:spTree>
    <p:extLst>
      <p:ext uri="{BB962C8B-B14F-4D97-AF65-F5344CB8AC3E}">
        <p14:creationId xmlns:p14="http://schemas.microsoft.com/office/powerpoint/2010/main" val="399546262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30508_BSH_Vorlage">
  <a:themeElements>
    <a:clrScheme name="Benutzerdefiniert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0000"/>
      </a:hlink>
      <a:folHlink>
        <a:srgbClr val="C00000"/>
      </a:folHlink>
    </a:clrScheme>
    <a:fontScheme name="Powerpoint_Querformat">
      <a:majorFont>
        <a:latin typeface="HelveticaNeue LT 53 Ex"/>
        <a:ea typeface=""/>
        <a:cs typeface=""/>
      </a:majorFont>
      <a:minorFont>
        <a:latin typeface="Helvetic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216A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400" b="0" i="0" u="none" strike="noStrike" cap="none" normalizeH="0" baseline="0" smtClean="0">
            <a:ln>
              <a:noFill/>
            </a:ln>
            <a:solidFill>
              <a:srgbClr val="00538D"/>
            </a:solidFill>
            <a:effectLst/>
            <a:latin typeface="Helvetica LT" pitchFamily="5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216A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400" b="0" i="0" u="none" strike="noStrike" cap="none" normalizeH="0" baseline="0" smtClean="0">
            <a:ln>
              <a:noFill/>
            </a:ln>
            <a:solidFill>
              <a:srgbClr val="00538D"/>
            </a:solidFill>
            <a:effectLst/>
            <a:latin typeface="Helvetica LT" pitchFamily="50" charset="0"/>
          </a:defRPr>
        </a:defPPr>
      </a:lstStyle>
    </a:lnDef>
  </a:objectDefaults>
  <a:extraClrSchemeLst>
    <a:extraClrScheme>
      <a:clrScheme name="Powerpoint_Querforma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_Querforma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_Querforma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_Querforma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_Querforma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_Querforma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_Querforma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20130508_BSH_Vorlage">
  <a:themeElements>
    <a:clrScheme name="Benutzerdefiniert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0000"/>
      </a:hlink>
      <a:folHlink>
        <a:srgbClr val="C00000"/>
      </a:folHlink>
    </a:clrScheme>
    <a:fontScheme name="Powerpoint_Querformat">
      <a:majorFont>
        <a:latin typeface="HelveticaNeue LT 53 Ex"/>
        <a:ea typeface=""/>
        <a:cs typeface=""/>
      </a:majorFont>
      <a:minorFont>
        <a:latin typeface="Helvetic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216A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400" b="0" i="0" u="none" strike="noStrike" cap="none" normalizeH="0" baseline="0" smtClean="0">
            <a:ln>
              <a:noFill/>
            </a:ln>
            <a:solidFill>
              <a:srgbClr val="00538D"/>
            </a:solidFill>
            <a:effectLst/>
            <a:latin typeface="Helvetica LT" pitchFamily="5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216A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400" b="0" i="0" u="none" strike="noStrike" cap="none" normalizeH="0" baseline="0" smtClean="0">
            <a:ln>
              <a:noFill/>
            </a:ln>
            <a:solidFill>
              <a:srgbClr val="00538D"/>
            </a:solidFill>
            <a:effectLst/>
            <a:latin typeface="Helvetica LT" pitchFamily="50" charset="0"/>
          </a:defRPr>
        </a:defPPr>
      </a:lstStyle>
    </a:lnDef>
  </a:objectDefaults>
  <a:extraClrSchemeLst>
    <a:extraClrScheme>
      <a:clrScheme name="Powerpoint_Querforma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_Querforma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_Querforma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_Querforma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_Querforma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_Querforma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_Querforma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20130508_BSH_Vorlage</Template>
  <TotalTime>0</TotalTime>
  <Words>115</Words>
  <Application>Microsoft Office PowerPoint</Application>
  <PresentationFormat>A4-Papier (210x297 mm)</PresentationFormat>
  <Paragraphs>26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3</vt:i4>
      </vt:variant>
    </vt:vector>
  </HeadingPairs>
  <TitlesOfParts>
    <vt:vector size="5" baseType="lpstr">
      <vt:lpstr>20130508_BSH_Vorlage</vt:lpstr>
      <vt:lpstr>1_20130508_BSH_Vorlage</vt:lpstr>
      <vt:lpstr>NOOS web page </vt:lpstr>
      <vt:lpstr>PowerPoint-Präsentation</vt:lpstr>
      <vt:lpstr>PowerPoint-Präsentation</vt:lpstr>
    </vt:vector>
  </TitlesOfParts>
  <Company>BSH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Michael Fennell</dc:creator>
  <cp:lastModifiedBy>Stephan Dick</cp:lastModifiedBy>
  <cp:revision>84</cp:revision>
  <cp:lastPrinted>2016-10-17T06:18:15Z</cp:lastPrinted>
  <dcterms:created xsi:type="dcterms:W3CDTF">2013-05-31T07:00:08Z</dcterms:created>
  <dcterms:modified xsi:type="dcterms:W3CDTF">2018-11-14T09:49:08Z</dcterms:modified>
</cp:coreProperties>
</file>