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gif" ContentType="image/gif"/>
  <Default Extension="tif" ContentType="image/tif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 id="2147483660" r:id="rId2"/>
    <p:sldMasterId id="2147483672" r:id="rId3"/>
  </p:sldMasterIdLst>
  <p:notesMasterIdLst>
    <p:notesMasterId r:id="rId25"/>
  </p:notesMasterIdLst>
  <p:sldIdLst>
    <p:sldId id="258" r:id="rId4"/>
    <p:sldId id="259" r:id="rId5"/>
    <p:sldId id="257" r:id="rId6"/>
    <p:sldId id="260" r:id="rId7"/>
    <p:sldId id="261" r:id="rId8"/>
    <p:sldId id="264" r:id="rId9"/>
    <p:sldId id="263" r:id="rId10"/>
    <p:sldId id="267" r:id="rId11"/>
    <p:sldId id="273" r:id="rId12"/>
    <p:sldId id="275" r:id="rId13"/>
    <p:sldId id="276" r:id="rId14"/>
    <p:sldId id="268" r:id="rId15"/>
    <p:sldId id="280" r:id="rId16"/>
    <p:sldId id="269" r:id="rId17"/>
    <p:sldId id="271" r:id="rId18"/>
    <p:sldId id="277" r:id="rId19"/>
    <p:sldId id="278" r:id="rId20"/>
    <p:sldId id="274" r:id="rId21"/>
    <p:sldId id="265" r:id="rId22"/>
    <p:sldId id="270" r:id="rId23"/>
    <p:sldId id="272" r:id="rId24"/>
  </p:sldIdLst>
  <p:sldSz cx="9144000" cy="6858000" type="screen4x3"/>
  <p:notesSz cx="6858000" cy="9144000"/>
  <p:defaultTextStyle>
    <a:defPPr>
      <a:defRPr lang="en-US"/>
    </a:defPPr>
    <a:lvl1pPr algn="l" defTabSz="457200" rtl="0" fontAlgn="base">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1pPr>
    <a:lvl2pPr marL="457200" algn="l" defTabSz="457200" rtl="0" fontAlgn="base">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2pPr>
    <a:lvl3pPr marL="914400" algn="l" defTabSz="457200" rtl="0" fontAlgn="base">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3pPr>
    <a:lvl4pPr marL="1371600" algn="l" defTabSz="457200" rtl="0" fontAlgn="base">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4pPr>
    <a:lvl5pPr marL="1828800" algn="l" defTabSz="457200" rtl="0" fontAlgn="base">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82117" autoAdjust="0"/>
  </p:normalViewPr>
  <p:slideViewPr>
    <p:cSldViewPr snapToObjects="1">
      <p:cViewPr varScale="1">
        <p:scale>
          <a:sx n="62" d="100"/>
          <a:sy n="62" d="100"/>
        </p:scale>
        <p:origin x="1806" y="78"/>
      </p:cViewPr>
      <p:guideLst>
        <p:guide orient="horz" pos="2160"/>
        <p:guide pos="2880"/>
      </p:guideLst>
    </p:cSldViewPr>
  </p:slideViewPr>
  <p:notesTextViewPr>
    <p:cViewPr>
      <p:scale>
        <a:sx n="3" d="2"/>
        <a:sy n="3" d="2"/>
      </p:scale>
      <p:origin x="0" y="0"/>
    </p:cViewPr>
  </p:notesTextViewPr>
  <p:sorterViewPr>
    <p:cViewPr>
      <p:scale>
        <a:sx n="100" d="100"/>
        <a:sy n="100" d="100"/>
      </p:scale>
      <p:origin x="0" y="-2262"/>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presProps" Target="presProps.xml"/><Relationship Id="rId3" Type="http://schemas.openxmlformats.org/officeDocument/2006/relationships/slideMaster" Target="slideMasters/slideMaster3.xml"/><Relationship Id="rId21" Type="http://schemas.openxmlformats.org/officeDocument/2006/relationships/slide" Target="slides/slide18.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theme" Target="theme/theme1.xml"/><Relationship Id="rId10" Type="http://schemas.openxmlformats.org/officeDocument/2006/relationships/slide" Target="slides/slide7.xml"/><Relationship Id="rId19" Type="http://schemas.openxmlformats.org/officeDocument/2006/relationships/slide" Target="slides/slide16.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viewProps" Target="viewProp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B9879652-E241-4307-B097-AD0826FD96C0}" type="doc">
      <dgm:prSet loTypeId="urn:microsoft.com/office/officeart/2008/layout/RadialCluster" loCatId="cycle" qsTypeId="urn:microsoft.com/office/officeart/2005/8/quickstyle/3d3" qsCatId="3D" csTypeId="urn:microsoft.com/office/officeart/2005/8/colors/accent1_2" csCatId="accent1" phldr="1"/>
      <dgm:spPr/>
      <dgm:t>
        <a:bodyPr/>
        <a:lstStyle/>
        <a:p>
          <a:endParaRPr lang="en-US"/>
        </a:p>
      </dgm:t>
    </dgm:pt>
    <dgm:pt modelId="{17A46D4A-FA33-4C40-9A57-49FD06F55CFA}">
      <dgm:prSet phldrT="[Text]"/>
      <dgm:spPr>
        <a:solidFill>
          <a:schemeClr val="accent5"/>
        </a:solidFill>
      </dgm:spPr>
      <dgm:t>
        <a:bodyPr/>
        <a:lstStyle/>
        <a:p>
          <a:r>
            <a:rPr lang="en-US" dirty="0" smtClean="0"/>
            <a:t>Ocean Observing System</a:t>
          </a:r>
          <a:endParaRPr lang="en-US" dirty="0"/>
        </a:p>
      </dgm:t>
    </dgm:pt>
    <dgm:pt modelId="{964D729A-918A-45F0-9CA2-FF25C2E5FFEA}" type="parTrans" cxnId="{E306FA0E-8764-4EDF-A095-EC9A8DD622B5}">
      <dgm:prSet/>
      <dgm:spPr/>
      <dgm:t>
        <a:bodyPr/>
        <a:lstStyle/>
        <a:p>
          <a:endParaRPr lang="en-US"/>
        </a:p>
      </dgm:t>
    </dgm:pt>
    <dgm:pt modelId="{2F8D9C24-4380-4289-944D-72BD770BDC51}" type="sibTrans" cxnId="{E306FA0E-8764-4EDF-A095-EC9A8DD622B5}">
      <dgm:prSet/>
      <dgm:spPr/>
      <dgm:t>
        <a:bodyPr/>
        <a:lstStyle/>
        <a:p>
          <a:endParaRPr lang="en-US"/>
        </a:p>
      </dgm:t>
    </dgm:pt>
    <dgm:pt modelId="{079F6F53-45A6-4FBB-BE3E-F0296AB1D104}">
      <dgm:prSet phldrT="[Text]"/>
      <dgm:spPr>
        <a:solidFill>
          <a:schemeClr val="accent6"/>
        </a:solidFill>
      </dgm:spPr>
      <dgm:t>
        <a:bodyPr/>
        <a:lstStyle/>
        <a:p>
          <a:r>
            <a:rPr lang="en-US" dirty="0" smtClean="0"/>
            <a:t>(Near)-real time services</a:t>
          </a:r>
          <a:endParaRPr lang="en-US" dirty="0"/>
        </a:p>
      </dgm:t>
    </dgm:pt>
    <dgm:pt modelId="{05BCA017-11CB-4811-BD57-AB7D7C69F9CA}" type="parTrans" cxnId="{1CC6F358-58F9-440C-8DDC-B7C81CDACF02}">
      <dgm:prSet/>
      <dgm:spPr>
        <a:ln w="41275">
          <a:solidFill>
            <a:schemeClr val="accent6">
              <a:lumMod val="50000"/>
            </a:schemeClr>
          </a:solidFill>
          <a:tailEnd type="triangle" w="lg" len="lg"/>
        </a:ln>
      </dgm:spPr>
      <dgm:t>
        <a:bodyPr/>
        <a:lstStyle/>
        <a:p>
          <a:endParaRPr lang="en-US"/>
        </a:p>
      </dgm:t>
    </dgm:pt>
    <dgm:pt modelId="{147090B7-ACF9-4B7A-AC2E-F1108C8FAFED}" type="sibTrans" cxnId="{1CC6F358-58F9-440C-8DDC-B7C81CDACF02}">
      <dgm:prSet/>
      <dgm:spPr/>
      <dgm:t>
        <a:bodyPr/>
        <a:lstStyle/>
        <a:p>
          <a:endParaRPr lang="en-US"/>
        </a:p>
      </dgm:t>
    </dgm:pt>
    <dgm:pt modelId="{FF9FB254-97F3-4A21-B5D7-E9033B9A8805}">
      <dgm:prSet phldrT="[Text]"/>
      <dgm:spPr>
        <a:solidFill>
          <a:schemeClr val="accent3"/>
        </a:solidFill>
      </dgm:spPr>
      <dgm:t>
        <a:bodyPr/>
        <a:lstStyle/>
        <a:p>
          <a:r>
            <a:rPr lang="en-US" dirty="0" smtClean="0"/>
            <a:t>Ocean Health</a:t>
          </a:r>
          <a:endParaRPr lang="en-US" dirty="0"/>
        </a:p>
      </dgm:t>
    </dgm:pt>
    <dgm:pt modelId="{C8AA9505-4DCF-4D65-9366-23D6024334F4}" type="parTrans" cxnId="{4E877501-C084-4D71-AFDB-A5BB1E8E1AA1}">
      <dgm:prSet/>
      <dgm:spPr>
        <a:ln w="41275">
          <a:solidFill>
            <a:schemeClr val="accent3">
              <a:lumMod val="50000"/>
            </a:schemeClr>
          </a:solidFill>
          <a:tailEnd type="triangle" w="lg" len="lg"/>
        </a:ln>
      </dgm:spPr>
      <dgm:t>
        <a:bodyPr/>
        <a:lstStyle/>
        <a:p>
          <a:endParaRPr lang="en-US"/>
        </a:p>
      </dgm:t>
    </dgm:pt>
    <dgm:pt modelId="{8B7625DD-097D-40C2-AE4E-D881878FF144}" type="sibTrans" cxnId="{4E877501-C084-4D71-AFDB-A5BB1E8E1AA1}">
      <dgm:prSet/>
      <dgm:spPr/>
      <dgm:t>
        <a:bodyPr/>
        <a:lstStyle/>
        <a:p>
          <a:endParaRPr lang="en-US"/>
        </a:p>
      </dgm:t>
    </dgm:pt>
    <dgm:pt modelId="{689D1EC8-63AA-4E03-BDA9-ECFE62CD866E}">
      <dgm:prSet phldrT="[Text]"/>
      <dgm:spPr>
        <a:solidFill>
          <a:schemeClr val="accent4"/>
        </a:solidFill>
      </dgm:spPr>
      <dgm:t>
        <a:bodyPr/>
        <a:lstStyle/>
        <a:p>
          <a:r>
            <a:rPr lang="en-US" dirty="0" smtClean="0"/>
            <a:t>Climate, long term assessment</a:t>
          </a:r>
          <a:endParaRPr lang="en-US" dirty="0"/>
        </a:p>
      </dgm:t>
    </dgm:pt>
    <dgm:pt modelId="{D16BE735-7925-4425-853D-4EED45E2CC8D}" type="parTrans" cxnId="{07BE796C-F37A-44EE-B797-87BC68F5061B}">
      <dgm:prSet/>
      <dgm:spPr>
        <a:ln w="41275">
          <a:solidFill>
            <a:schemeClr val="accent4">
              <a:lumMod val="50000"/>
            </a:schemeClr>
          </a:solidFill>
          <a:tailEnd type="triangle" w="lg" len="lg"/>
        </a:ln>
      </dgm:spPr>
      <dgm:t>
        <a:bodyPr/>
        <a:lstStyle/>
        <a:p>
          <a:endParaRPr lang="en-US"/>
        </a:p>
      </dgm:t>
    </dgm:pt>
    <dgm:pt modelId="{14442121-D7A0-4497-B3A5-64B9D6F8C51A}" type="sibTrans" cxnId="{07BE796C-F37A-44EE-B797-87BC68F5061B}">
      <dgm:prSet/>
      <dgm:spPr/>
      <dgm:t>
        <a:bodyPr/>
        <a:lstStyle/>
        <a:p>
          <a:endParaRPr lang="en-US"/>
        </a:p>
      </dgm:t>
    </dgm:pt>
    <dgm:pt modelId="{DF150DCC-1825-4B7A-B838-807521D9613D}" type="pres">
      <dgm:prSet presAssocID="{B9879652-E241-4307-B097-AD0826FD96C0}" presName="Name0" presStyleCnt="0">
        <dgm:presLayoutVars>
          <dgm:chMax val="1"/>
          <dgm:chPref val="1"/>
          <dgm:dir/>
          <dgm:animOne val="branch"/>
          <dgm:animLvl val="lvl"/>
        </dgm:presLayoutVars>
      </dgm:prSet>
      <dgm:spPr/>
      <dgm:t>
        <a:bodyPr/>
        <a:lstStyle/>
        <a:p>
          <a:endParaRPr lang="en-US"/>
        </a:p>
      </dgm:t>
    </dgm:pt>
    <dgm:pt modelId="{CAF388A2-6B51-4FA1-8DA7-4A01D6CEBC20}" type="pres">
      <dgm:prSet presAssocID="{17A46D4A-FA33-4C40-9A57-49FD06F55CFA}" presName="singleCycle" presStyleCnt="0"/>
      <dgm:spPr/>
    </dgm:pt>
    <dgm:pt modelId="{4FC68AA2-8B1B-48B0-9C50-5ADFE4BC2714}" type="pres">
      <dgm:prSet presAssocID="{17A46D4A-FA33-4C40-9A57-49FD06F55CFA}" presName="singleCenter" presStyleLbl="node1" presStyleIdx="0" presStyleCnt="4" custLinFactNeighborX="51" custLinFactNeighborY="-8361">
        <dgm:presLayoutVars>
          <dgm:chMax val="7"/>
          <dgm:chPref val="7"/>
        </dgm:presLayoutVars>
      </dgm:prSet>
      <dgm:spPr/>
      <dgm:t>
        <a:bodyPr/>
        <a:lstStyle/>
        <a:p>
          <a:endParaRPr lang="en-US"/>
        </a:p>
      </dgm:t>
    </dgm:pt>
    <dgm:pt modelId="{1D56333A-76EB-4D90-A6A6-0C10484FF040}" type="pres">
      <dgm:prSet presAssocID="{05BCA017-11CB-4811-BD57-AB7D7C69F9CA}" presName="Name56" presStyleLbl="parChTrans1D2" presStyleIdx="0" presStyleCnt="3"/>
      <dgm:spPr/>
      <dgm:t>
        <a:bodyPr/>
        <a:lstStyle/>
        <a:p>
          <a:endParaRPr lang="en-US"/>
        </a:p>
      </dgm:t>
    </dgm:pt>
    <dgm:pt modelId="{84287EA1-8E46-43F9-BF90-3D1A0534512A}" type="pres">
      <dgm:prSet presAssocID="{079F6F53-45A6-4FBB-BE3E-F0296AB1D104}" presName="text0" presStyleLbl="node1" presStyleIdx="1" presStyleCnt="4" custScaleX="221632">
        <dgm:presLayoutVars>
          <dgm:bulletEnabled val="1"/>
        </dgm:presLayoutVars>
      </dgm:prSet>
      <dgm:spPr/>
      <dgm:t>
        <a:bodyPr/>
        <a:lstStyle/>
        <a:p>
          <a:endParaRPr lang="en-US"/>
        </a:p>
      </dgm:t>
    </dgm:pt>
    <dgm:pt modelId="{F865920D-8638-4B12-88B3-89175AE2A77A}" type="pres">
      <dgm:prSet presAssocID="{C8AA9505-4DCF-4D65-9366-23D6024334F4}" presName="Name56" presStyleLbl="parChTrans1D2" presStyleIdx="1" presStyleCnt="3"/>
      <dgm:spPr/>
      <dgm:t>
        <a:bodyPr/>
        <a:lstStyle/>
        <a:p>
          <a:endParaRPr lang="en-US"/>
        </a:p>
      </dgm:t>
    </dgm:pt>
    <dgm:pt modelId="{764DA139-4F29-48F3-B8C2-0AE7A81115CB}" type="pres">
      <dgm:prSet presAssocID="{FF9FB254-97F3-4A21-B5D7-E9033B9A8805}" presName="text0" presStyleLbl="node1" presStyleIdx="2" presStyleCnt="4" custScaleX="207595">
        <dgm:presLayoutVars>
          <dgm:bulletEnabled val="1"/>
        </dgm:presLayoutVars>
      </dgm:prSet>
      <dgm:spPr/>
      <dgm:t>
        <a:bodyPr/>
        <a:lstStyle/>
        <a:p>
          <a:endParaRPr lang="en-US"/>
        </a:p>
      </dgm:t>
    </dgm:pt>
    <dgm:pt modelId="{419F4D4C-8BE3-41DB-9DDC-D2A58F30C9A2}" type="pres">
      <dgm:prSet presAssocID="{D16BE735-7925-4425-853D-4EED45E2CC8D}" presName="Name56" presStyleLbl="parChTrans1D2" presStyleIdx="2" presStyleCnt="3"/>
      <dgm:spPr/>
      <dgm:t>
        <a:bodyPr/>
        <a:lstStyle/>
        <a:p>
          <a:endParaRPr lang="en-US"/>
        </a:p>
      </dgm:t>
    </dgm:pt>
    <dgm:pt modelId="{D4ED8069-3E13-428F-99A6-D69948EC3699}" type="pres">
      <dgm:prSet presAssocID="{689D1EC8-63AA-4E03-BDA9-ECFE62CD866E}" presName="text0" presStyleLbl="node1" presStyleIdx="3" presStyleCnt="4" custScaleX="251866">
        <dgm:presLayoutVars>
          <dgm:bulletEnabled val="1"/>
        </dgm:presLayoutVars>
      </dgm:prSet>
      <dgm:spPr/>
      <dgm:t>
        <a:bodyPr/>
        <a:lstStyle/>
        <a:p>
          <a:endParaRPr lang="en-US"/>
        </a:p>
      </dgm:t>
    </dgm:pt>
  </dgm:ptLst>
  <dgm:cxnLst>
    <dgm:cxn modelId="{E306FA0E-8764-4EDF-A095-EC9A8DD622B5}" srcId="{B9879652-E241-4307-B097-AD0826FD96C0}" destId="{17A46D4A-FA33-4C40-9A57-49FD06F55CFA}" srcOrd="0" destOrd="0" parTransId="{964D729A-918A-45F0-9CA2-FF25C2E5FFEA}" sibTransId="{2F8D9C24-4380-4289-944D-72BD770BDC51}"/>
    <dgm:cxn modelId="{0C9BB7BD-463E-4680-8239-51B3CE60D975}" type="presOf" srcId="{C8AA9505-4DCF-4D65-9366-23D6024334F4}" destId="{F865920D-8638-4B12-88B3-89175AE2A77A}" srcOrd="0" destOrd="0" presId="urn:microsoft.com/office/officeart/2008/layout/RadialCluster"/>
    <dgm:cxn modelId="{5CBC2290-DFE1-41C7-98AF-EDDC90AAE1FD}" type="presOf" srcId="{D16BE735-7925-4425-853D-4EED45E2CC8D}" destId="{419F4D4C-8BE3-41DB-9DDC-D2A58F30C9A2}" srcOrd="0" destOrd="0" presId="urn:microsoft.com/office/officeart/2008/layout/RadialCluster"/>
    <dgm:cxn modelId="{07BE796C-F37A-44EE-B797-87BC68F5061B}" srcId="{17A46D4A-FA33-4C40-9A57-49FD06F55CFA}" destId="{689D1EC8-63AA-4E03-BDA9-ECFE62CD866E}" srcOrd="2" destOrd="0" parTransId="{D16BE735-7925-4425-853D-4EED45E2CC8D}" sibTransId="{14442121-D7A0-4497-B3A5-64B9D6F8C51A}"/>
    <dgm:cxn modelId="{783036C8-4E27-4438-8075-6BD386A0CAF5}" type="presOf" srcId="{17A46D4A-FA33-4C40-9A57-49FD06F55CFA}" destId="{4FC68AA2-8B1B-48B0-9C50-5ADFE4BC2714}" srcOrd="0" destOrd="0" presId="urn:microsoft.com/office/officeart/2008/layout/RadialCluster"/>
    <dgm:cxn modelId="{0BBDDE85-625D-4FB3-BE10-9A3C8E3997EC}" type="presOf" srcId="{05BCA017-11CB-4811-BD57-AB7D7C69F9CA}" destId="{1D56333A-76EB-4D90-A6A6-0C10484FF040}" srcOrd="0" destOrd="0" presId="urn:microsoft.com/office/officeart/2008/layout/RadialCluster"/>
    <dgm:cxn modelId="{D9FDAFB8-38D3-4C82-8A61-3691D030A986}" type="presOf" srcId="{079F6F53-45A6-4FBB-BE3E-F0296AB1D104}" destId="{84287EA1-8E46-43F9-BF90-3D1A0534512A}" srcOrd="0" destOrd="0" presId="urn:microsoft.com/office/officeart/2008/layout/RadialCluster"/>
    <dgm:cxn modelId="{F90A9AB2-0D2C-4553-83BF-2C5A3FA3E14A}" type="presOf" srcId="{FF9FB254-97F3-4A21-B5D7-E9033B9A8805}" destId="{764DA139-4F29-48F3-B8C2-0AE7A81115CB}" srcOrd="0" destOrd="0" presId="urn:microsoft.com/office/officeart/2008/layout/RadialCluster"/>
    <dgm:cxn modelId="{4E877501-C084-4D71-AFDB-A5BB1E8E1AA1}" srcId="{17A46D4A-FA33-4C40-9A57-49FD06F55CFA}" destId="{FF9FB254-97F3-4A21-B5D7-E9033B9A8805}" srcOrd="1" destOrd="0" parTransId="{C8AA9505-4DCF-4D65-9366-23D6024334F4}" sibTransId="{8B7625DD-097D-40C2-AE4E-D881878FF144}"/>
    <dgm:cxn modelId="{2DDDCAD5-06C7-45BF-895E-09B7AC1BE8CA}" type="presOf" srcId="{689D1EC8-63AA-4E03-BDA9-ECFE62CD866E}" destId="{D4ED8069-3E13-428F-99A6-D69948EC3699}" srcOrd="0" destOrd="0" presId="urn:microsoft.com/office/officeart/2008/layout/RadialCluster"/>
    <dgm:cxn modelId="{D6763637-A618-4149-8F1B-BED039B52BC4}" type="presOf" srcId="{B9879652-E241-4307-B097-AD0826FD96C0}" destId="{DF150DCC-1825-4B7A-B838-807521D9613D}" srcOrd="0" destOrd="0" presId="urn:microsoft.com/office/officeart/2008/layout/RadialCluster"/>
    <dgm:cxn modelId="{1CC6F358-58F9-440C-8DDC-B7C81CDACF02}" srcId="{17A46D4A-FA33-4C40-9A57-49FD06F55CFA}" destId="{079F6F53-45A6-4FBB-BE3E-F0296AB1D104}" srcOrd="0" destOrd="0" parTransId="{05BCA017-11CB-4811-BD57-AB7D7C69F9CA}" sibTransId="{147090B7-ACF9-4B7A-AC2E-F1108C8FAFED}"/>
    <dgm:cxn modelId="{075AE185-F282-42B9-99CE-D0EBA50E56AE}" type="presParOf" srcId="{DF150DCC-1825-4B7A-B838-807521D9613D}" destId="{CAF388A2-6B51-4FA1-8DA7-4A01D6CEBC20}" srcOrd="0" destOrd="0" presId="urn:microsoft.com/office/officeart/2008/layout/RadialCluster"/>
    <dgm:cxn modelId="{AAD2101D-D384-4F70-B17C-8E5B4399E5A3}" type="presParOf" srcId="{CAF388A2-6B51-4FA1-8DA7-4A01D6CEBC20}" destId="{4FC68AA2-8B1B-48B0-9C50-5ADFE4BC2714}" srcOrd="0" destOrd="0" presId="urn:microsoft.com/office/officeart/2008/layout/RadialCluster"/>
    <dgm:cxn modelId="{9E8CDD3C-B22D-4711-9D78-30C4E162C7EA}" type="presParOf" srcId="{CAF388A2-6B51-4FA1-8DA7-4A01D6CEBC20}" destId="{1D56333A-76EB-4D90-A6A6-0C10484FF040}" srcOrd="1" destOrd="0" presId="urn:microsoft.com/office/officeart/2008/layout/RadialCluster"/>
    <dgm:cxn modelId="{4A6299AE-2538-40A7-9608-4AD4B1A7909E}" type="presParOf" srcId="{CAF388A2-6B51-4FA1-8DA7-4A01D6CEBC20}" destId="{84287EA1-8E46-43F9-BF90-3D1A0534512A}" srcOrd="2" destOrd="0" presId="urn:microsoft.com/office/officeart/2008/layout/RadialCluster"/>
    <dgm:cxn modelId="{A646E13C-874A-4005-AFB6-6F1C8BD35B62}" type="presParOf" srcId="{CAF388A2-6B51-4FA1-8DA7-4A01D6CEBC20}" destId="{F865920D-8638-4B12-88B3-89175AE2A77A}" srcOrd="3" destOrd="0" presId="urn:microsoft.com/office/officeart/2008/layout/RadialCluster"/>
    <dgm:cxn modelId="{FCD7B913-4EFA-4397-B74F-AF7988D1AE45}" type="presParOf" srcId="{CAF388A2-6B51-4FA1-8DA7-4A01D6CEBC20}" destId="{764DA139-4F29-48F3-B8C2-0AE7A81115CB}" srcOrd="4" destOrd="0" presId="urn:microsoft.com/office/officeart/2008/layout/RadialCluster"/>
    <dgm:cxn modelId="{81CB0D6C-2055-4DC9-A0AC-6458B148BD72}" type="presParOf" srcId="{CAF388A2-6B51-4FA1-8DA7-4A01D6CEBC20}" destId="{419F4D4C-8BE3-41DB-9DDC-D2A58F30C9A2}" srcOrd="5" destOrd="0" presId="urn:microsoft.com/office/officeart/2008/layout/RadialCluster"/>
    <dgm:cxn modelId="{90A65AAC-3CD6-45AE-9AF0-DC4824C4307E}" type="presParOf" srcId="{CAF388A2-6B51-4FA1-8DA7-4A01D6CEBC20}" destId="{D4ED8069-3E13-428F-99A6-D69948EC3699}" srcOrd="6" destOrd="0" presId="urn:microsoft.com/office/officeart/2008/layout/RadialCluster"/>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EBFEE7AA-682F-4CD7-8DCD-B3C52E64E7F0}" type="doc">
      <dgm:prSet loTypeId="urn:microsoft.com/office/officeart/2005/8/layout/process2" loCatId="process" qsTypeId="urn:microsoft.com/office/officeart/2005/8/quickstyle/3d3" qsCatId="3D" csTypeId="urn:microsoft.com/office/officeart/2005/8/colors/accent1_2" csCatId="accent1" phldr="1"/>
      <dgm:spPr/>
      <dgm:t>
        <a:bodyPr/>
        <a:lstStyle/>
        <a:p>
          <a:endParaRPr lang="en-US"/>
        </a:p>
      </dgm:t>
    </dgm:pt>
    <dgm:pt modelId="{32015C3F-9DBD-40AD-BE8B-F4FDD4F5FF3E}">
      <dgm:prSet phldrT="[Text]" custT="1"/>
      <dgm:spPr>
        <a:solidFill>
          <a:schemeClr val="accent6"/>
        </a:solidFill>
      </dgm:spPr>
      <dgm:t>
        <a:bodyPr/>
        <a:lstStyle/>
        <a:p>
          <a:pPr algn="ctr"/>
          <a:r>
            <a:rPr lang="en-US" sz="3600" b="1" dirty="0" smtClean="0">
              <a:effectLst>
                <a:outerShdw blurRad="38100" dist="38100" dir="2700000" algn="tl">
                  <a:srgbClr val="000000">
                    <a:alpha val="43137"/>
                  </a:srgbClr>
                </a:outerShdw>
              </a:effectLst>
            </a:rPr>
            <a:t>Real time services</a:t>
          </a:r>
          <a:endParaRPr lang="en-US" sz="3600" b="1" dirty="0">
            <a:effectLst>
              <a:outerShdw blurRad="38100" dist="38100" dir="2700000" algn="tl">
                <a:srgbClr val="000000">
                  <a:alpha val="43137"/>
                </a:srgbClr>
              </a:outerShdw>
            </a:effectLst>
          </a:endParaRPr>
        </a:p>
      </dgm:t>
    </dgm:pt>
    <dgm:pt modelId="{D013743E-6F41-48EB-888C-D352DD497EBB}" type="parTrans" cxnId="{2EB59E8F-C5FA-4E90-AD30-E4CB36E1F6F6}">
      <dgm:prSet/>
      <dgm:spPr/>
      <dgm:t>
        <a:bodyPr/>
        <a:lstStyle/>
        <a:p>
          <a:endParaRPr lang="en-US"/>
        </a:p>
      </dgm:t>
    </dgm:pt>
    <dgm:pt modelId="{E5172B34-7608-479B-91F0-DCC46660E2FF}" type="sibTrans" cxnId="{2EB59E8F-C5FA-4E90-AD30-E4CB36E1F6F6}">
      <dgm:prSet/>
      <dgm:spPr/>
      <dgm:t>
        <a:bodyPr/>
        <a:lstStyle/>
        <a:p>
          <a:endParaRPr lang="en-US"/>
        </a:p>
      </dgm:t>
    </dgm:pt>
    <dgm:pt modelId="{54EBBDB9-AB81-4ECD-A3B7-D18B2FD68169}">
      <dgm:prSet phldrT="[Text]" custT="1"/>
      <dgm:spPr/>
      <dgm:t>
        <a:bodyPr/>
        <a:lstStyle/>
        <a:p>
          <a:pPr algn="ctr"/>
          <a:r>
            <a:rPr lang="en-US" sz="4000" b="1" dirty="0" smtClean="0">
              <a:effectLst>
                <a:outerShdw blurRad="38100" dist="38100" dir="2700000" algn="tl">
                  <a:srgbClr val="000000">
                    <a:alpha val="43137"/>
                  </a:srgbClr>
                </a:outerShdw>
              </a:effectLst>
            </a:rPr>
            <a:t>Data management</a:t>
          </a:r>
          <a:endParaRPr lang="en-US" sz="4000" b="1" dirty="0">
            <a:effectLst>
              <a:outerShdw blurRad="38100" dist="38100" dir="2700000" algn="tl">
                <a:srgbClr val="000000">
                  <a:alpha val="43137"/>
                </a:srgbClr>
              </a:outerShdw>
            </a:effectLst>
          </a:endParaRPr>
        </a:p>
      </dgm:t>
    </dgm:pt>
    <dgm:pt modelId="{43A2B77E-7FC8-494D-B5C9-6E80FE6C2FB9}" type="parTrans" cxnId="{E9349233-06A1-4EF2-BD92-9FB398F18BF7}">
      <dgm:prSet/>
      <dgm:spPr/>
      <dgm:t>
        <a:bodyPr/>
        <a:lstStyle/>
        <a:p>
          <a:endParaRPr lang="en-US"/>
        </a:p>
      </dgm:t>
    </dgm:pt>
    <dgm:pt modelId="{0AD4352A-0398-4A29-9E72-DFCD543801BC}" type="sibTrans" cxnId="{E9349233-06A1-4EF2-BD92-9FB398F18BF7}">
      <dgm:prSet/>
      <dgm:spPr/>
      <dgm:t>
        <a:bodyPr/>
        <a:lstStyle/>
        <a:p>
          <a:endParaRPr lang="en-US"/>
        </a:p>
      </dgm:t>
    </dgm:pt>
    <dgm:pt modelId="{537AE8D5-9792-48BD-ACDC-999C4D7DD7AE}">
      <dgm:prSet phldrT="[Text]" custT="1"/>
      <dgm:spPr/>
      <dgm:t>
        <a:bodyPr/>
        <a:lstStyle/>
        <a:p>
          <a:pPr algn="ctr"/>
          <a:r>
            <a:rPr lang="en-US" sz="4000" b="1" dirty="0" smtClean="0">
              <a:effectLst>
                <a:outerShdw blurRad="38100" dist="38100" dir="2700000" algn="tl">
                  <a:srgbClr val="000000">
                    <a:alpha val="43137"/>
                  </a:srgbClr>
                </a:outerShdw>
              </a:effectLst>
            </a:rPr>
            <a:t>Observations</a:t>
          </a:r>
          <a:endParaRPr lang="en-US" sz="4000" b="1" dirty="0">
            <a:effectLst>
              <a:outerShdw blurRad="38100" dist="38100" dir="2700000" algn="tl">
                <a:srgbClr val="000000">
                  <a:alpha val="43137"/>
                </a:srgbClr>
              </a:outerShdw>
            </a:effectLst>
          </a:endParaRPr>
        </a:p>
      </dgm:t>
    </dgm:pt>
    <dgm:pt modelId="{616DF214-C3DB-41F6-931E-C635E16085DE}" type="parTrans" cxnId="{B975FE8B-F1C5-4275-B1F5-5531727A352D}">
      <dgm:prSet/>
      <dgm:spPr/>
      <dgm:t>
        <a:bodyPr/>
        <a:lstStyle/>
        <a:p>
          <a:endParaRPr lang="en-US"/>
        </a:p>
      </dgm:t>
    </dgm:pt>
    <dgm:pt modelId="{CDD57ADA-5B74-4C61-919B-2C9E465F6260}" type="sibTrans" cxnId="{B975FE8B-F1C5-4275-B1F5-5531727A352D}">
      <dgm:prSet/>
      <dgm:spPr/>
      <dgm:t>
        <a:bodyPr/>
        <a:lstStyle/>
        <a:p>
          <a:endParaRPr lang="en-US"/>
        </a:p>
      </dgm:t>
    </dgm:pt>
    <dgm:pt modelId="{14476E22-2AAB-44F4-94A1-16B7FE720753}">
      <dgm:prSet custT="1"/>
      <dgm:spPr/>
      <dgm:t>
        <a:bodyPr/>
        <a:lstStyle/>
        <a:p>
          <a:pPr algn="ctr"/>
          <a:r>
            <a:rPr lang="en-US" sz="4000" b="1" dirty="0" smtClean="0">
              <a:effectLst>
                <a:outerShdw blurRad="38100" dist="38100" dir="2700000" algn="tl">
                  <a:srgbClr val="000000">
                    <a:alpha val="43137"/>
                  </a:srgbClr>
                </a:outerShdw>
              </a:effectLst>
            </a:rPr>
            <a:t>Modelling and processing</a:t>
          </a:r>
          <a:endParaRPr lang="en-US" sz="4000" b="1" dirty="0">
            <a:effectLst>
              <a:outerShdw blurRad="38100" dist="38100" dir="2700000" algn="tl">
                <a:srgbClr val="000000">
                  <a:alpha val="43137"/>
                </a:srgbClr>
              </a:outerShdw>
            </a:effectLst>
          </a:endParaRPr>
        </a:p>
      </dgm:t>
    </dgm:pt>
    <dgm:pt modelId="{8DA90F13-0B1C-45CF-AD47-2E4916949210}" type="parTrans" cxnId="{E1C6E875-D9F7-4A85-86DE-2ED26BEE7E5D}">
      <dgm:prSet/>
      <dgm:spPr/>
      <dgm:t>
        <a:bodyPr/>
        <a:lstStyle/>
        <a:p>
          <a:endParaRPr lang="en-US"/>
        </a:p>
      </dgm:t>
    </dgm:pt>
    <dgm:pt modelId="{DDA2B496-7DA0-428A-8E30-0873E786F024}" type="sibTrans" cxnId="{E1C6E875-D9F7-4A85-86DE-2ED26BEE7E5D}">
      <dgm:prSet/>
      <dgm:spPr/>
      <dgm:t>
        <a:bodyPr/>
        <a:lstStyle/>
        <a:p>
          <a:endParaRPr lang="en-US"/>
        </a:p>
      </dgm:t>
    </dgm:pt>
    <dgm:pt modelId="{D3D7141B-3DC8-45A1-AB1F-E1BD169C381D}" type="pres">
      <dgm:prSet presAssocID="{EBFEE7AA-682F-4CD7-8DCD-B3C52E64E7F0}" presName="linearFlow" presStyleCnt="0">
        <dgm:presLayoutVars>
          <dgm:resizeHandles val="exact"/>
        </dgm:presLayoutVars>
      </dgm:prSet>
      <dgm:spPr/>
      <dgm:t>
        <a:bodyPr/>
        <a:lstStyle/>
        <a:p>
          <a:endParaRPr lang="en-US"/>
        </a:p>
      </dgm:t>
    </dgm:pt>
    <dgm:pt modelId="{EBF3D3FD-6246-4158-B57B-7E0B5C8807AA}" type="pres">
      <dgm:prSet presAssocID="{32015C3F-9DBD-40AD-BE8B-F4FDD4F5FF3E}" presName="node" presStyleLbl="node1" presStyleIdx="0" presStyleCnt="4" custFlipHor="1" custScaleX="201309" custLinFactX="-100000" custLinFactNeighborX="-153337" custLinFactNeighborY="1877">
        <dgm:presLayoutVars>
          <dgm:bulletEnabled val="1"/>
        </dgm:presLayoutVars>
      </dgm:prSet>
      <dgm:spPr/>
      <dgm:t>
        <a:bodyPr/>
        <a:lstStyle/>
        <a:p>
          <a:endParaRPr lang="en-US"/>
        </a:p>
      </dgm:t>
    </dgm:pt>
    <dgm:pt modelId="{56D7F867-C961-4594-B382-E5AD40D5F52B}" type="pres">
      <dgm:prSet presAssocID="{E5172B34-7608-479B-91F0-DCC46660E2FF}" presName="sibTrans" presStyleLbl="sibTrans2D1" presStyleIdx="0" presStyleCnt="3" custAng="14244590" custScaleX="128959" custScaleY="273961" custLinFactX="-65103" custLinFactNeighborX="-100000" custLinFactNeighborY="7987"/>
      <dgm:spPr/>
      <dgm:t>
        <a:bodyPr/>
        <a:lstStyle/>
        <a:p>
          <a:endParaRPr lang="en-US"/>
        </a:p>
      </dgm:t>
    </dgm:pt>
    <dgm:pt modelId="{0886EFFD-0616-468C-88CF-FD36C22A9249}" type="pres">
      <dgm:prSet presAssocID="{E5172B34-7608-479B-91F0-DCC46660E2FF}" presName="connectorText" presStyleLbl="sibTrans2D1" presStyleIdx="0" presStyleCnt="3"/>
      <dgm:spPr/>
      <dgm:t>
        <a:bodyPr/>
        <a:lstStyle/>
        <a:p>
          <a:endParaRPr lang="en-US"/>
        </a:p>
      </dgm:t>
    </dgm:pt>
    <dgm:pt modelId="{2237E2BA-3AD7-4131-8F23-825555BAF0A7}" type="pres">
      <dgm:prSet presAssocID="{14476E22-2AAB-44F4-94A1-16B7FE720753}" presName="node" presStyleLbl="node1" presStyleIdx="1" presStyleCnt="4" custScaleX="707984">
        <dgm:presLayoutVars>
          <dgm:bulletEnabled val="1"/>
        </dgm:presLayoutVars>
      </dgm:prSet>
      <dgm:spPr/>
      <dgm:t>
        <a:bodyPr/>
        <a:lstStyle/>
        <a:p>
          <a:endParaRPr lang="en-US"/>
        </a:p>
      </dgm:t>
    </dgm:pt>
    <dgm:pt modelId="{CFC729C3-C119-498E-ACD6-83758C6E2326}" type="pres">
      <dgm:prSet presAssocID="{DDA2B496-7DA0-428A-8E30-0873E786F024}" presName="sibTrans" presStyleLbl="sibTrans2D1" presStyleIdx="1" presStyleCnt="3" custAng="10800000" custScaleX="237673" custScaleY="273961"/>
      <dgm:spPr/>
      <dgm:t>
        <a:bodyPr/>
        <a:lstStyle/>
        <a:p>
          <a:endParaRPr lang="en-US"/>
        </a:p>
      </dgm:t>
    </dgm:pt>
    <dgm:pt modelId="{7E9148B2-D5B4-40C6-A97A-4AFEF1EEAEB9}" type="pres">
      <dgm:prSet presAssocID="{DDA2B496-7DA0-428A-8E30-0873E786F024}" presName="connectorText" presStyleLbl="sibTrans2D1" presStyleIdx="1" presStyleCnt="3"/>
      <dgm:spPr/>
      <dgm:t>
        <a:bodyPr/>
        <a:lstStyle/>
        <a:p>
          <a:endParaRPr lang="en-US"/>
        </a:p>
      </dgm:t>
    </dgm:pt>
    <dgm:pt modelId="{714E50E9-7490-421E-9AC5-C00C89C6503C}" type="pres">
      <dgm:prSet presAssocID="{54EBBDB9-AB81-4ECD-A3B7-D18B2FD68169}" presName="node" presStyleLbl="node1" presStyleIdx="2" presStyleCnt="4" custScaleX="702403">
        <dgm:presLayoutVars>
          <dgm:bulletEnabled val="1"/>
        </dgm:presLayoutVars>
      </dgm:prSet>
      <dgm:spPr/>
      <dgm:t>
        <a:bodyPr/>
        <a:lstStyle/>
        <a:p>
          <a:endParaRPr lang="en-US"/>
        </a:p>
      </dgm:t>
    </dgm:pt>
    <dgm:pt modelId="{B66D2FD6-99F7-4424-8C14-CBD60B3F18E3}" type="pres">
      <dgm:prSet presAssocID="{0AD4352A-0398-4A29-9E72-DFCD543801BC}" presName="sibTrans" presStyleLbl="sibTrans2D1" presStyleIdx="2" presStyleCnt="3" custAng="10800000" custScaleX="237673" custScaleY="273961"/>
      <dgm:spPr/>
      <dgm:t>
        <a:bodyPr/>
        <a:lstStyle/>
        <a:p>
          <a:endParaRPr lang="en-US"/>
        </a:p>
      </dgm:t>
    </dgm:pt>
    <dgm:pt modelId="{5E47F7E3-D767-4975-809B-CF2B316A6FDC}" type="pres">
      <dgm:prSet presAssocID="{0AD4352A-0398-4A29-9E72-DFCD543801BC}" presName="connectorText" presStyleLbl="sibTrans2D1" presStyleIdx="2" presStyleCnt="3"/>
      <dgm:spPr/>
      <dgm:t>
        <a:bodyPr/>
        <a:lstStyle/>
        <a:p>
          <a:endParaRPr lang="en-US"/>
        </a:p>
      </dgm:t>
    </dgm:pt>
    <dgm:pt modelId="{96CF0290-85CE-4E47-85F1-67FA7BE305FC}" type="pres">
      <dgm:prSet presAssocID="{537AE8D5-9792-48BD-ACDC-999C4D7DD7AE}" presName="node" presStyleLbl="node1" presStyleIdx="3" presStyleCnt="4" custScaleX="707293">
        <dgm:presLayoutVars>
          <dgm:bulletEnabled val="1"/>
        </dgm:presLayoutVars>
      </dgm:prSet>
      <dgm:spPr/>
      <dgm:t>
        <a:bodyPr/>
        <a:lstStyle/>
        <a:p>
          <a:endParaRPr lang="en-US"/>
        </a:p>
      </dgm:t>
    </dgm:pt>
  </dgm:ptLst>
  <dgm:cxnLst>
    <dgm:cxn modelId="{89598060-6E06-4D41-A3E5-4E66EE596225}" type="presOf" srcId="{EBFEE7AA-682F-4CD7-8DCD-B3C52E64E7F0}" destId="{D3D7141B-3DC8-45A1-AB1F-E1BD169C381D}" srcOrd="0" destOrd="0" presId="urn:microsoft.com/office/officeart/2005/8/layout/process2"/>
    <dgm:cxn modelId="{2EB59E8F-C5FA-4E90-AD30-E4CB36E1F6F6}" srcId="{EBFEE7AA-682F-4CD7-8DCD-B3C52E64E7F0}" destId="{32015C3F-9DBD-40AD-BE8B-F4FDD4F5FF3E}" srcOrd="0" destOrd="0" parTransId="{D013743E-6F41-48EB-888C-D352DD497EBB}" sibTransId="{E5172B34-7608-479B-91F0-DCC46660E2FF}"/>
    <dgm:cxn modelId="{46E6BFFA-BEC0-45AA-983D-B622F9E9816F}" type="presOf" srcId="{54EBBDB9-AB81-4ECD-A3B7-D18B2FD68169}" destId="{714E50E9-7490-421E-9AC5-C00C89C6503C}" srcOrd="0" destOrd="0" presId="urn:microsoft.com/office/officeart/2005/8/layout/process2"/>
    <dgm:cxn modelId="{4070D953-95D2-464C-B3A7-60F22B5B2427}" type="presOf" srcId="{14476E22-2AAB-44F4-94A1-16B7FE720753}" destId="{2237E2BA-3AD7-4131-8F23-825555BAF0A7}" srcOrd="0" destOrd="0" presId="urn:microsoft.com/office/officeart/2005/8/layout/process2"/>
    <dgm:cxn modelId="{E1C6E875-D9F7-4A85-86DE-2ED26BEE7E5D}" srcId="{EBFEE7AA-682F-4CD7-8DCD-B3C52E64E7F0}" destId="{14476E22-2AAB-44F4-94A1-16B7FE720753}" srcOrd="1" destOrd="0" parTransId="{8DA90F13-0B1C-45CF-AD47-2E4916949210}" sibTransId="{DDA2B496-7DA0-428A-8E30-0873E786F024}"/>
    <dgm:cxn modelId="{061FF588-9F06-4CDF-B4D2-17DE3D32236C}" type="presOf" srcId="{32015C3F-9DBD-40AD-BE8B-F4FDD4F5FF3E}" destId="{EBF3D3FD-6246-4158-B57B-7E0B5C8807AA}" srcOrd="0" destOrd="0" presId="urn:microsoft.com/office/officeart/2005/8/layout/process2"/>
    <dgm:cxn modelId="{582F3658-79BD-4EA4-BEAE-D16C537EFAFF}" type="presOf" srcId="{DDA2B496-7DA0-428A-8E30-0873E786F024}" destId="{7E9148B2-D5B4-40C6-A97A-4AFEF1EEAEB9}" srcOrd="1" destOrd="0" presId="urn:microsoft.com/office/officeart/2005/8/layout/process2"/>
    <dgm:cxn modelId="{48F02FD3-5D67-435C-A988-F4131BE6A25A}" type="presOf" srcId="{E5172B34-7608-479B-91F0-DCC46660E2FF}" destId="{0886EFFD-0616-468C-88CF-FD36C22A9249}" srcOrd="1" destOrd="0" presId="urn:microsoft.com/office/officeart/2005/8/layout/process2"/>
    <dgm:cxn modelId="{5983D630-8EFB-487A-8941-12D35A9B1F93}" type="presOf" srcId="{DDA2B496-7DA0-428A-8E30-0873E786F024}" destId="{CFC729C3-C119-498E-ACD6-83758C6E2326}" srcOrd="0" destOrd="0" presId="urn:microsoft.com/office/officeart/2005/8/layout/process2"/>
    <dgm:cxn modelId="{7BB55E60-0717-476B-AB13-B1FA33949A3B}" type="presOf" srcId="{0AD4352A-0398-4A29-9E72-DFCD543801BC}" destId="{5E47F7E3-D767-4975-809B-CF2B316A6FDC}" srcOrd="1" destOrd="0" presId="urn:microsoft.com/office/officeart/2005/8/layout/process2"/>
    <dgm:cxn modelId="{614F2F1F-7614-4A57-9D25-9D69408858F6}" type="presOf" srcId="{E5172B34-7608-479B-91F0-DCC46660E2FF}" destId="{56D7F867-C961-4594-B382-E5AD40D5F52B}" srcOrd="0" destOrd="0" presId="urn:microsoft.com/office/officeart/2005/8/layout/process2"/>
    <dgm:cxn modelId="{E9349233-06A1-4EF2-BD92-9FB398F18BF7}" srcId="{EBFEE7AA-682F-4CD7-8DCD-B3C52E64E7F0}" destId="{54EBBDB9-AB81-4ECD-A3B7-D18B2FD68169}" srcOrd="2" destOrd="0" parTransId="{43A2B77E-7FC8-494D-B5C9-6E80FE6C2FB9}" sibTransId="{0AD4352A-0398-4A29-9E72-DFCD543801BC}"/>
    <dgm:cxn modelId="{B975FE8B-F1C5-4275-B1F5-5531727A352D}" srcId="{EBFEE7AA-682F-4CD7-8DCD-B3C52E64E7F0}" destId="{537AE8D5-9792-48BD-ACDC-999C4D7DD7AE}" srcOrd="3" destOrd="0" parTransId="{616DF214-C3DB-41F6-931E-C635E16085DE}" sibTransId="{CDD57ADA-5B74-4C61-919B-2C9E465F6260}"/>
    <dgm:cxn modelId="{9FCE46C4-C231-4477-AD8C-009A684D8F5F}" type="presOf" srcId="{537AE8D5-9792-48BD-ACDC-999C4D7DD7AE}" destId="{96CF0290-85CE-4E47-85F1-67FA7BE305FC}" srcOrd="0" destOrd="0" presId="urn:microsoft.com/office/officeart/2005/8/layout/process2"/>
    <dgm:cxn modelId="{58874908-5D60-49ED-B5C6-DDD0CDBADFA5}" type="presOf" srcId="{0AD4352A-0398-4A29-9E72-DFCD543801BC}" destId="{B66D2FD6-99F7-4424-8C14-CBD60B3F18E3}" srcOrd="0" destOrd="0" presId="urn:microsoft.com/office/officeart/2005/8/layout/process2"/>
    <dgm:cxn modelId="{4FBF93AC-9CD2-4E1A-AD7A-0FF64D8C5C2E}" type="presParOf" srcId="{D3D7141B-3DC8-45A1-AB1F-E1BD169C381D}" destId="{EBF3D3FD-6246-4158-B57B-7E0B5C8807AA}" srcOrd="0" destOrd="0" presId="urn:microsoft.com/office/officeart/2005/8/layout/process2"/>
    <dgm:cxn modelId="{E77EE1A0-4043-4AD1-985F-F83BD6C1715C}" type="presParOf" srcId="{D3D7141B-3DC8-45A1-AB1F-E1BD169C381D}" destId="{56D7F867-C961-4594-B382-E5AD40D5F52B}" srcOrd="1" destOrd="0" presId="urn:microsoft.com/office/officeart/2005/8/layout/process2"/>
    <dgm:cxn modelId="{42907AE7-6C8F-45F4-BF14-4D7D8EBBFC26}" type="presParOf" srcId="{56D7F867-C961-4594-B382-E5AD40D5F52B}" destId="{0886EFFD-0616-468C-88CF-FD36C22A9249}" srcOrd="0" destOrd="0" presId="urn:microsoft.com/office/officeart/2005/8/layout/process2"/>
    <dgm:cxn modelId="{CD1330AA-A142-4CC1-912C-C9C5146E62F1}" type="presParOf" srcId="{D3D7141B-3DC8-45A1-AB1F-E1BD169C381D}" destId="{2237E2BA-3AD7-4131-8F23-825555BAF0A7}" srcOrd="2" destOrd="0" presId="urn:microsoft.com/office/officeart/2005/8/layout/process2"/>
    <dgm:cxn modelId="{5DDE2F53-9946-4167-992B-4059FDBD621F}" type="presParOf" srcId="{D3D7141B-3DC8-45A1-AB1F-E1BD169C381D}" destId="{CFC729C3-C119-498E-ACD6-83758C6E2326}" srcOrd="3" destOrd="0" presId="urn:microsoft.com/office/officeart/2005/8/layout/process2"/>
    <dgm:cxn modelId="{20E478F9-159B-41C0-BF6F-8098620E96A4}" type="presParOf" srcId="{CFC729C3-C119-498E-ACD6-83758C6E2326}" destId="{7E9148B2-D5B4-40C6-A97A-4AFEF1EEAEB9}" srcOrd="0" destOrd="0" presId="urn:microsoft.com/office/officeart/2005/8/layout/process2"/>
    <dgm:cxn modelId="{BD24BE90-B302-44C9-8FB4-6BF1AB2A9E97}" type="presParOf" srcId="{D3D7141B-3DC8-45A1-AB1F-E1BD169C381D}" destId="{714E50E9-7490-421E-9AC5-C00C89C6503C}" srcOrd="4" destOrd="0" presId="urn:microsoft.com/office/officeart/2005/8/layout/process2"/>
    <dgm:cxn modelId="{434D05A0-020B-412C-84CC-4167EC98BEAD}" type="presParOf" srcId="{D3D7141B-3DC8-45A1-AB1F-E1BD169C381D}" destId="{B66D2FD6-99F7-4424-8C14-CBD60B3F18E3}" srcOrd="5" destOrd="0" presId="urn:microsoft.com/office/officeart/2005/8/layout/process2"/>
    <dgm:cxn modelId="{B71C3E79-1161-4579-97F1-9FAC547148A1}" type="presParOf" srcId="{B66D2FD6-99F7-4424-8C14-CBD60B3F18E3}" destId="{5E47F7E3-D767-4975-809B-CF2B316A6FDC}" srcOrd="0" destOrd="0" presId="urn:microsoft.com/office/officeart/2005/8/layout/process2"/>
    <dgm:cxn modelId="{FA8AC64E-93C6-4FC1-8953-14F9477C20A6}" type="presParOf" srcId="{D3D7141B-3DC8-45A1-AB1F-E1BD169C381D}" destId="{96CF0290-85CE-4E47-85F1-67FA7BE305FC}" srcOrd="6" destOrd="0" presId="urn:microsoft.com/office/officeart/2005/8/layout/process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FC68AA2-8B1B-48B0-9C50-5ADFE4BC2714}">
      <dsp:nvSpPr>
        <dsp:cNvPr id="0" name=""/>
        <dsp:cNvSpPr/>
      </dsp:nvSpPr>
      <dsp:spPr>
        <a:xfrm>
          <a:off x="3500391" y="2006036"/>
          <a:ext cx="1550434" cy="1550434"/>
        </a:xfrm>
        <a:prstGeom prst="roundRect">
          <a:avLst/>
        </a:prstGeom>
        <a:solidFill>
          <a:schemeClr val="accent5"/>
        </a:solidFill>
        <a:ln>
          <a:noFill/>
        </a:ln>
        <a:effectLst>
          <a:outerShdw blurRad="40000" dist="23000" dir="5400000" rotWithShape="0">
            <a:srgbClr val="000000">
              <a:alpha val="3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60960" tIns="60960" rIns="60960" bIns="60960" numCol="1" spcCol="1270" anchor="ctr" anchorCtr="0">
          <a:noAutofit/>
        </a:bodyPr>
        <a:lstStyle/>
        <a:p>
          <a:pPr lvl="0" algn="ctr" defTabSz="1066800">
            <a:lnSpc>
              <a:spcPct val="90000"/>
            </a:lnSpc>
            <a:spcBef>
              <a:spcPct val="0"/>
            </a:spcBef>
            <a:spcAft>
              <a:spcPct val="35000"/>
            </a:spcAft>
          </a:pPr>
          <a:r>
            <a:rPr lang="en-US" sz="2400" kern="1200" dirty="0" smtClean="0"/>
            <a:t>Ocean Observing System</a:t>
          </a:r>
          <a:endParaRPr lang="en-US" sz="2400" kern="1200" dirty="0"/>
        </a:p>
      </dsp:txBody>
      <dsp:txXfrm>
        <a:off x="3576077" y="2081722"/>
        <a:ext cx="1399062" cy="1399062"/>
      </dsp:txXfrm>
    </dsp:sp>
    <dsp:sp modelId="{1D56333A-76EB-4D90-A6A6-0C10484FF040}">
      <dsp:nvSpPr>
        <dsp:cNvPr id="0" name=""/>
        <dsp:cNvSpPr/>
      </dsp:nvSpPr>
      <dsp:spPr>
        <a:xfrm rot="16195789">
          <a:off x="3929628" y="1661427"/>
          <a:ext cx="689217" cy="0"/>
        </a:xfrm>
        <a:custGeom>
          <a:avLst/>
          <a:gdLst/>
          <a:ahLst/>
          <a:cxnLst/>
          <a:rect l="0" t="0" r="0" b="0"/>
          <a:pathLst>
            <a:path>
              <a:moveTo>
                <a:pt x="0" y="0"/>
              </a:moveTo>
              <a:lnTo>
                <a:pt x="689217" y="0"/>
              </a:lnTo>
            </a:path>
          </a:pathLst>
        </a:custGeom>
        <a:noFill/>
        <a:ln w="41275" cap="flat" cmpd="sng" algn="ctr">
          <a:solidFill>
            <a:schemeClr val="accent6">
              <a:lumMod val="50000"/>
            </a:schemeClr>
          </a:solidFill>
          <a:prstDash val="solid"/>
          <a:tailEnd type="triangle" w="lg" len="lg"/>
        </a:ln>
        <a:effectLst/>
        <a:scene3d>
          <a:camera prst="orthographicFront">
            <a:rot lat="0" lon="0" rev="0"/>
          </a:camera>
          <a:lightRig rig="contrasting" dir="t">
            <a:rot lat="0" lon="0" rev="1200000"/>
          </a:lightRig>
        </a:scene3d>
        <a:sp3d z="-110000"/>
      </dsp:spPr>
      <dsp:style>
        <a:lnRef idx="2">
          <a:scrgbClr r="0" g="0" b="0"/>
        </a:lnRef>
        <a:fillRef idx="0">
          <a:scrgbClr r="0" g="0" b="0"/>
        </a:fillRef>
        <a:effectRef idx="0">
          <a:scrgbClr r="0" g="0" b="0"/>
        </a:effectRef>
        <a:fontRef idx="minor"/>
      </dsp:style>
    </dsp:sp>
    <dsp:sp modelId="{84287EA1-8E46-43F9-BF90-3D1A0534512A}">
      <dsp:nvSpPr>
        <dsp:cNvPr id="0" name=""/>
        <dsp:cNvSpPr/>
      </dsp:nvSpPr>
      <dsp:spPr>
        <a:xfrm>
          <a:off x="3122032" y="278028"/>
          <a:ext cx="2302293" cy="1038790"/>
        </a:xfrm>
        <a:prstGeom prst="roundRect">
          <a:avLst/>
        </a:prstGeom>
        <a:solidFill>
          <a:schemeClr val="accent6"/>
        </a:solidFill>
        <a:ln>
          <a:noFill/>
        </a:ln>
        <a:effectLst>
          <a:outerShdw blurRad="40000" dist="23000" dir="5400000" rotWithShape="0">
            <a:srgbClr val="000000">
              <a:alpha val="3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71120" tIns="71120" rIns="71120" bIns="71120" numCol="1" spcCol="1270" anchor="ctr" anchorCtr="0">
          <a:noAutofit/>
        </a:bodyPr>
        <a:lstStyle/>
        <a:p>
          <a:pPr lvl="0" algn="ctr" defTabSz="1244600">
            <a:lnSpc>
              <a:spcPct val="90000"/>
            </a:lnSpc>
            <a:spcBef>
              <a:spcPct val="0"/>
            </a:spcBef>
            <a:spcAft>
              <a:spcPct val="35000"/>
            </a:spcAft>
          </a:pPr>
          <a:r>
            <a:rPr lang="en-US" sz="2800" kern="1200" dirty="0" smtClean="0"/>
            <a:t>(Near)-real time services</a:t>
          </a:r>
          <a:endParaRPr lang="en-US" sz="2800" kern="1200" dirty="0"/>
        </a:p>
      </dsp:txBody>
      <dsp:txXfrm>
        <a:off x="3172742" y="328738"/>
        <a:ext cx="2200873" cy="937370"/>
      </dsp:txXfrm>
    </dsp:sp>
    <dsp:sp modelId="{F865920D-8638-4B12-88B3-89175AE2A77A}">
      <dsp:nvSpPr>
        <dsp:cNvPr id="0" name=""/>
        <dsp:cNvSpPr/>
      </dsp:nvSpPr>
      <dsp:spPr>
        <a:xfrm rot="2258683">
          <a:off x="4970368" y="3615255"/>
          <a:ext cx="772932" cy="0"/>
        </a:xfrm>
        <a:custGeom>
          <a:avLst/>
          <a:gdLst/>
          <a:ahLst/>
          <a:cxnLst/>
          <a:rect l="0" t="0" r="0" b="0"/>
          <a:pathLst>
            <a:path>
              <a:moveTo>
                <a:pt x="0" y="0"/>
              </a:moveTo>
              <a:lnTo>
                <a:pt x="772932" y="0"/>
              </a:lnTo>
            </a:path>
          </a:pathLst>
        </a:custGeom>
        <a:noFill/>
        <a:ln w="41275" cap="flat" cmpd="sng" algn="ctr">
          <a:solidFill>
            <a:schemeClr val="accent3">
              <a:lumMod val="50000"/>
            </a:schemeClr>
          </a:solidFill>
          <a:prstDash val="solid"/>
          <a:tailEnd type="triangle" w="lg" len="lg"/>
        </a:ln>
        <a:effectLst/>
        <a:scene3d>
          <a:camera prst="orthographicFront">
            <a:rot lat="0" lon="0" rev="0"/>
          </a:camera>
          <a:lightRig rig="contrasting" dir="t">
            <a:rot lat="0" lon="0" rev="1200000"/>
          </a:lightRig>
        </a:scene3d>
        <a:sp3d z="-110000"/>
      </dsp:spPr>
      <dsp:style>
        <a:lnRef idx="2">
          <a:scrgbClr r="0" g="0" b="0"/>
        </a:lnRef>
        <a:fillRef idx="0">
          <a:scrgbClr r="0" g="0" b="0"/>
        </a:fillRef>
        <a:effectRef idx="0">
          <a:scrgbClr r="0" g="0" b="0"/>
        </a:effectRef>
        <a:fontRef idx="minor"/>
      </dsp:style>
    </dsp:sp>
    <dsp:sp modelId="{764DA139-4F29-48F3-B8C2-0AE7A81115CB}">
      <dsp:nvSpPr>
        <dsp:cNvPr id="0" name=""/>
        <dsp:cNvSpPr/>
      </dsp:nvSpPr>
      <dsp:spPr>
        <a:xfrm>
          <a:off x="5257966" y="3851294"/>
          <a:ext cx="2156477" cy="1038790"/>
        </a:xfrm>
        <a:prstGeom prst="roundRect">
          <a:avLst/>
        </a:prstGeom>
        <a:solidFill>
          <a:schemeClr val="accent3"/>
        </a:solidFill>
        <a:ln>
          <a:noFill/>
        </a:ln>
        <a:effectLst>
          <a:outerShdw blurRad="40000" dist="23000" dir="5400000" rotWithShape="0">
            <a:srgbClr val="000000">
              <a:alpha val="3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71120" tIns="71120" rIns="71120" bIns="71120" numCol="1" spcCol="1270" anchor="ctr" anchorCtr="0">
          <a:noAutofit/>
        </a:bodyPr>
        <a:lstStyle/>
        <a:p>
          <a:pPr lvl="0" algn="ctr" defTabSz="1244600">
            <a:lnSpc>
              <a:spcPct val="90000"/>
            </a:lnSpc>
            <a:spcBef>
              <a:spcPct val="0"/>
            </a:spcBef>
            <a:spcAft>
              <a:spcPct val="35000"/>
            </a:spcAft>
          </a:pPr>
          <a:r>
            <a:rPr lang="en-US" sz="2800" kern="1200" dirty="0" smtClean="0"/>
            <a:t>Ocean Health</a:t>
          </a:r>
          <a:endParaRPr lang="en-US" sz="2800" kern="1200" dirty="0"/>
        </a:p>
      </dsp:txBody>
      <dsp:txXfrm>
        <a:off x="5308676" y="3902004"/>
        <a:ext cx="2055057" cy="937370"/>
      </dsp:txXfrm>
    </dsp:sp>
    <dsp:sp modelId="{419F4D4C-8BE3-41DB-9DDC-D2A58F30C9A2}">
      <dsp:nvSpPr>
        <dsp:cNvPr id="0" name=""/>
        <dsp:cNvSpPr/>
      </dsp:nvSpPr>
      <dsp:spPr>
        <a:xfrm rot="8545232">
          <a:off x="2804554" y="3614551"/>
          <a:ext cx="776383" cy="0"/>
        </a:xfrm>
        <a:custGeom>
          <a:avLst/>
          <a:gdLst/>
          <a:ahLst/>
          <a:cxnLst/>
          <a:rect l="0" t="0" r="0" b="0"/>
          <a:pathLst>
            <a:path>
              <a:moveTo>
                <a:pt x="0" y="0"/>
              </a:moveTo>
              <a:lnTo>
                <a:pt x="776383" y="0"/>
              </a:lnTo>
            </a:path>
          </a:pathLst>
        </a:custGeom>
        <a:noFill/>
        <a:ln w="41275" cap="flat" cmpd="sng" algn="ctr">
          <a:solidFill>
            <a:schemeClr val="accent4">
              <a:lumMod val="50000"/>
            </a:schemeClr>
          </a:solidFill>
          <a:prstDash val="solid"/>
          <a:tailEnd type="triangle" w="lg" len="lg"/>
        </a:ln>
        <a:effectLst/>
        <a:scene3d>
          <a:camera prst="orthographicFront">
            <a:rot lat="0" lon="0" rev="0"/>
          </a:camera>
          <a:lightRig rig="contrasting" dir="t">
            <a:rot lat="0" lon="0" rev="1200000"/>
          </a:lightRig>
        </a:scene3d>
        <a:sp3d z="-110000"/>
      </dsp:spPr>
      <dsp:style>
        <a:lnRef idx="2">
          <a:scrgbClr r="0" g="0" b="0"/>
        </a:lnRef>
        <a:fillRef idx="0">
          <a:scrgbClr r="0" g="0" b="0"/>
        </a:fillRef>
        <a:effectRef idx="0">
          <a:scrgbClr r="0" g="0" b="0"/>
        </a:effectRef>
        <a:fontRef idx="minor"/>
      </dsp:style>
    </dsp:sp>
    <dsp:sp modelId="{D4ED8069-3E13-428F-99A6-D69948EC3699}">
      <dsp:nvSpPr>
        <dsp:cNvPr id="0" name=""/>
        <dsp:cNvSpPr/>
      </dsp:nvSpPr>
      <dsp:spPr>
        <a:xfrm>
          <a:off x="901971" y="3851294"/>
          <a:ext cx="2616361" cy="1038790"/>
        </a:xfrm>
        <a:prstGeom prst="roundRect">
          <a:avLst/>
        </a:prstGeom>
        <a:solidFill>
          <a:schemeClr val="accent4"/>
        </a:solidFill>
        <a:ln>
          <a:noFill/>
        </a:ln>
        <a:effectLst>
          <a:outerShdw blurRad="40000" dist="23000" dir="5400000" rotWithShape="0">
            <a:srgbClr val="000000">
              <a:alpha val="3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68580" tIns="68580" rIns="68580" bIns="68580" numCol="1" spcCol="1270" anchor="ctr" anchorCtr="0">
          <a:noAutofit/>
        </a:bodyPr>
        <a:lstStyle/>
        <a:p>
          <a:pPr lvl="0" algn="ctr" defTabSz="1200150">
            <a:lnSpc>
              <a:spcPct val="90000"/>
            </a:lnSpc>
            <a:spcBef>
              <a:spcPct val="0"/>
            </a:spcBef>
            <a:spcAft>
              <a:spcPct val="35000"/>
            </a:spcAft>
          </a:pPr>
          <a:r>
            <a:rPr lang="en-US" sz="2700" kern="1200" dirty="0" smtClean="0"/>
            <a:t>Climate, long term assessment</a:t>
          </a:r>
          <a:endParaRPr lang="en-US" sz="2700" kern="1200" dirty="0"/>
        </a:p>
      </dsp:txBody>
      <dsp:txXfrm>
        <a:off x="952681" y="3902004"/>
        <a:ext cx="2514941" cy="937370"/>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BF3D3FD-6246-4158-B57B-7E0B5C8807AA}">
      <dsp:nvSpPr>
        <dsp:cNvPr id="0" name=""/>
        <dsp:cNvSpPr/>
      </dsp:nvSpPr>
      <dsp:spPr>
        <a:xfrm flipH="1">
          <a:off x="5" y="10770"/>
          <a:ext cx="2275648" cy="1223310"/>
        </a:xfrm>
        <a:prstGeom prst="roundRect">
          <a:avLst>
            <a:gd name="adj" fmla="val 10000"/>
          </a:avLst>
        </a:prstGeom>
        <a:solidFill>
          <a:schemeClr val="accent6"/>
        </a:solidFill>
        <a:ln>
          <a:noFill/>
        </a:ln>
        <a:effectLst>
          <a:outerShdw blurRad="40000" dist="23000" dir="5400000" rotWithShape="0">
            <a:srgbClr val="000000">
              <a:alpha val="3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137160" tIns="137160" rIns="137160" bIns="137160" numCol="1" spcCol="1270" anchor="ctr" anchorCtr="0">
          <a:noAutofit/>
        </a:bodyPr>
        <a:lstStyle/>
        <a:p>
          <a:pPr lvl="0" algn="ctr" defTabSz="1600200">
            <a:lnSpc>
              <a:spcPct val="90000"/>
            </a:lnSpc>
            <a:spcBef>
              <a:spcPct val="0"/>
            </a:spcBef>
            <a:spcAft>
              <a:spcPct val="35000"/>
            </a:spcAft>
          </a:pPr>
          <a:r>
            <a:rPr lang="en-US" sz="3600" b="1" kern="1200" dirty="0" smtClean="0">
              <a:effectLst>
                <a:outerShdw blurRad="38100" dist="38100" dir="2700000" algn="tl">
                  <a:srgbClr val="000000">
                    <a:alpha val="43137"/>
                  </a:srgbClr>
                </a:outerShdw>
              </a:effectLst>
            </a:rPr>
            <a:t>Real time services</a:t>
          </a:r>
          <a:endParaRPr lang="en-US" sz="3600" b="1" kern="1200" dirty="0">
            <a:effectLst>
              <a:outerShdw blurRad="38100" dist="38100" dir="2700000" algn="tl">
                <a:srgbClr val="000000">
                  <a:alpha val="43137"/>
                </a:srgbClr>
              </a:outerShdw>
            </a:effectLst>
          </a:endParaRPr>
        </a:p>
      </dsp:txBody>
      <dsp:txXfrm>
        <a:off x="35835" y="46600"/>
        <a:ext cx="2203988" cy="1151650"/>
      </dsp:txXfrm>
    </dsp:sp>
    <dsp:sp modelId="{56D7F867-C961-4594-B382-E5AD40D5F52B}">
      <dsp:nvSpPr>
        <dsp:cNvPr id="0" name=""/>
        <dsp:cNvSpPr/>
      </dsp:nvSpPr>
      <dsp:spPr>
        <a:xfrm rot="16200000">
          <a:off x="627792" y="827717"/>
          <a:ext cx="1090803" cy="1508127"/>
        </a:xfrm>
        <a:prstGeom prst="rightArrow">
          <a:avLst>
            <a:gd name="adj1" fmla="val 60000"/>
            <a:gd name="adj2" fmla="val 50000"/>
          </a:avLst>
        </a:prstGeom>
        <a:solidFill>
          <a:schemeClr val="accent1">
            <a:tint val="60000"/>
            <a:hueOff val="0"/>
            <a:satOff val="0"/>
            <a:lumOff val="0"/>
            <a:alphaOff val="0"/>
          </a:schemeClr>
        </a:solidFill>
        <a:ln>
          <a:noFill/>
        </a:ln>
        <a:effectLst/>
        <a:scene3d>
          <a:camera prst="orthographicFront">
            <a:rot lat="0" lon="0" rev="0"/>
          </a:camera>
          <a:lightRig rig="contrasting" dir="t">
            <a:rot lat="0" lon="0" rev="1200000"/>
          </a:lightRig>
        </a:scene3d>
        <a:sp3d z="-182000" contourW="19050" prstMaterial="metal">
          <a:bevelT w="88900" h="203200"/>
          <a:bevelB w="165100" h="254000"/>
        </a:sp3d>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2444750">
            <a:lnSpc>
              <a:spcPct val="90000"/>
            </a:lnSpc>
            <a:spcBef>
              <a:spcPct val="0"/>
            </a:spcBef>
            <a:spcAft>
              <a:spcPct val="35000"/>
            </a:spcAft>
          </a:pPr>
          <a:endParaRPr lang="en-US" sz="5500" kern="1200"/>
        </a:p>
      </dsp:txBody>
      <dsp:txXfrm>
        <a:off x="791413" y="1292963"/>
        <a:ext cx="763562" cy="904877"/>
      </dsp:txXfrm>
    </dsp:sp>
    <dsp:sp modelId="{2237E2BA-3AD7-4131-8F23-825555BAF0A7}">
      <dsp:nvSpPr>
        <dsp:cNvPr id="0" name=""/>
        <dsp:cNvSpPr/>
      </dsp:nvSpPr>
      <dsp:spPr>
        <a:xfrm>
          <a:off x="0" y="1841545"/>
          <a:ext cx="8003232" cy="1223310"/>
        </a:xfrm>
        <a:prstGeom prst="roundRect">
          <a:avLst>
            <a:gd name="adj" fmla="val 10000"/>
          </a:avLst>
        </a:prstGeom>
        <a:solidFill>
          <a:schemeClr val="accent1">
            <a:hueOff val="0"/>
            <a:satOff val="0"/>
            <a:lumOff val="0"/>
            <a:alphaOff val="0"/>
          </a:schemeClr>
        </a:solidFill>
        <a:ln>
          <a:noFill/>
        </a:ln>
        <a:effectLst>
          <a:outerShdw blurRad="40000" dist="23000" dir="5400000" rotWithShape="0">
            <a:srgbClr val="000000">
              <a:alpha val="3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152400" tIns="152400" rIns="152400" bIns="152400" numCol="1" spcCol="1270" anchor="ctr" anchorCtr="0">
          <a:noAutofit/>
        </a:bodyPr>
        <a:lstStyle/>
        <a:p>
          <a:pPr lvl="0" algn="ctr" defTabSz="1778000">
            <a:lnSpc>
              <a:spcPct val="90000"/>
            </a:lnSpc>
            <a:spcBef>
              <a:spcPct val="0"/>
            </a:spcBef>
            <a:spcAft>
              <a:spcPct val="35000"/>
            </a:spcAft>
          </a:pPr>
          <a:r>
            <a:rPr lang="en-US" sz="4000" b="1" kern="1200" dirty="0" smtClean="0">
              <a:effectLst>
                <a:outerShdw blurRad="38100" dist="38100" dir="2700000" algn="tl">
                  <a:srgbClr val="000000">
                    <a:alpha val="43137"/>
                  </a:srgbClr>
                </a:outerShdw>
              </a:effectLst>
            </a:rPr>
            <a:t>Modelling and processing</a:t>
          </a:r>
          <a:endParaRPr lang="en-US" sz="4000" b="1" kern="1200" dirty="0">
            <a:effectLst>
              <a:outerShdw blurRad="38100" dist="38100" dir="2700000" algn="tl">
                <a:srgbClr val="000000">
                  <a:alpha val="43137"/>
                </a:srgbClr>
              </a:outerShdw>
            </a:effectLst>
          </a:endParaRPr>
        </a:p>
      </dsp:txBody>
      <dsp:txXfrm>
        <a:off x="35830" y="1877375"/>
        <a:ext cx="7931572" cy="1151650"/>
      </dsp:txXfrm>
    </dsp:sp>
    <dsp:sp modelId="{CFC729C3-C119-498E-ACD6-83758C6E2326}">
      <dsp:nvSpPr>
        <dsp:cNvPr id="0" name=""/>
        <dsp:cNvSpPr/>
      </dsp:nvSpPr>
      <dsp:spPr>
        <a:xfrm rot="16200000">
          <a:off x="3456463" y="2616620"/>
          <a:ext cx="1090304" cy="1508127"/>
        </a:xfrm>
        <a:prstGeom prst="rightArrow">
          <a:avLst>
            <a:gd name="adj1" fmla="val 60000"/>
            <a:gd name="adj2" fmla="val 50000"/>
          </a:avLst>
        </a:prstGeom>
        <a:solidFill>
          <a:schemeClr val="accent1">
            <a:tint val="60000"/>
            <a:hueOff val="0"/>
            <a:satOff val="0"/>
            <a:lumOff val="0"/>
            <a:alphaOff val="0"/>
          </a:schemeClr>
        </a:solidFill>
        <a:ln>
          <a:noFill/>
        </a:ln>
        <a:effectLst/>
        <a:scene3d>
          <a:camera prst="orthographicFront">
            <a:rot lat="0" lon="0" rev="0"/>
          </a:camera>
          <a:lightRig rig="contrasting" dir="t">
            <a:rot lat="0" lon="0" rev="1200000"/>
          </a:lightRig>
        </a:scene3d>
        <a:sp3d z="-182000" contourW="19050" prstMaterial="metal">
          <a:bevelT w="88900" h="203200"/>
          <a:bevelB w="165100" h="254000"/>
        </a:sp3d>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2400300">
            <a:lnSpc>
              <a:spcPct val="90000"/>
            </a:lnSpc>
            <a:spcBef>
              <a:spcPct val="0"/>
            </a:spcBef>
            <a:spcAft>
              <a:spcPct val="35000"/>
            </a:spcAft>
          </a:pPr>
          <a:endParaRPr lang="en-US" sz="5400" kern="1200"/>
        </a:p>
      </dsp:txBody>
      <dsp:txXfrm rot="-5400000">
        <a:off x="3549177" y="3152623"/>
        <a:ext cx="904877" cy="763213"/>
      </dsp:txXfrm>
    </dsp:sp>
    <dsp:sp modelId="{714E50E9-7490-421E-9AC5-C00C89C6503C}">
      <dsp:nvSpPr>
        <dsp:cNvPr id="0" name=""/>
        <dsp:cNvSpPr/>
      </dsp:nvSpPr>
      <dsp:spPr>
        <a:xfrm>
          <a:off x="31544" y="3676511"/>
          <a:ext cx="7940142" cy="1223310"/>
        </a:xfrm>
        <a:prstGeom prst="roundRect">
          <a:avLst>
            <a:gd name="adj" fmla="val 10000"/>
          </a:avLst>
        </a:prstGeom>
        <a:solidFill>
          <a:schemeClr val="accent1">
            <a:hueOff val="0"/>
            <a:satOff val="0"/>
            <a:lumOff val="0"/>
            <a:alphaOff val="0"/>
          </a:schemeClr>
        </a:solidFill>
        <a:ln>
          <a:noFill/>
        </a:ln>
        <a:effectLst>
          <a:outerShdw blurRad="40000" dist="23000" dir="5400000" rotWithShape="0">
            <a:srgbClr val="000000">
              <a:alpha val="3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152400" tIns="152400" rIns="152400" bIns="152400" numCol="1" spcCol="1270" anchor="ctr" anchorCtr="0">
          <a:noAutofit/>
        </a:bodyPr>
        <a:lstStyle/>
        <a:p>
          <a:pPr lvl="0" algn="ctr" defTabSz="1778000">
            <a:lnSpc>
              <a:spcPct val="90000"/>
            </a:lnSpc>
            <a:spcBef>
              <a:spcPct val="0"/>
            </a:spcBef>
            <a:spcAft>
              <a:spcPct val="35000"/>
            </a:spcAft>
          </a:pPr>
          <a:r>
            <a:rPr lang="en-US" sz="4000" b="1" kern="1200" dirty="0" smtClean="0">
              <a:effectLst>
                <a:outerShdw blurRad="38100" dist="38100" dir="2700000" algn="tl">
                  <a:srgbClr val="000000">
                    <a:alpha val="43137"/>
                  </a:srgbClr>
                </a:outerShdw>
              </a:effectLst>
            </a:rPr>
            <a:t>Data management</a:t>
          </a:r>
          <a:endParaRPr lang="en-US" sz="4000" b="1" kern="1200" dirty="0">
            <a:effectLst>
              <a:outerShdw blurRad="38100" dist="38100" dir="2700000" algn="tl">
                <a:srgbClr val="000000">
                  <a:alpha val="43137"/>
                </a:srgbClr>
              </a:outerShdw>
            </a:effectLst>
          </a:endParaRPr>
        </a:p>
      </dsp:txBody>
      <dsp:txXfrm>
        <a:off x="67374" y="3712341"/>
        <a:ext cx="7868482" cy="1151650"/>
      </dsp:txXfrm>
    </dsp:sp>
    <dsp:sp modelId="{B66D2FD6-99F7-4424-8C14-CBD60B3F18E3}">
      <dsp:nvSpPr>
        <dsp:cNvPr id="0" name=""/>
        <dsp:cNvSpPr/>
      </dsp:nvSpPr>
      <dsp:spPr>
        <a:xfrm rot="16200000">
          <a:off x="3456463" y="4451586"/>
          <a:ext cx="1090304" cy="1508127"/>
        </a:xfrm>
        <a:prstGeom prst="rightArrow">
          <a:avLst>
            <a:gd name="adj1" fmla="val 60000"/>
            <a:gd name="adj2" fmla="val 50000"/>
          </a:avLst>
        </a:prstGeom>
        <a:solidFill>
          <a:schemeClr val="accent1">
            <a:tint val="60000"/>
            <a:hueOff val="0"/>
            <a:satOff val="0"/>
            <a:lumOff val="0"/>
            <a:alphaOff val="0"/>
          </a:schemeClr>
        </a:solidFill>
        <a:ln>
          <a:noFill/>
        </a:ln>
        <a:effectLst/>
        <a:scene3d>
          <a:camera prst="orthographicFront">
            <a:rot lat="0" lon="0" rev="0"/>
          </a:camera>
          <a:lightRig rig="contrasting" dir="t">
            <a:rot lat="0" lon="0" rev="1200000"/>
          </a:lightRig>
        </a:scene3d>
        <a:sp3d z="-182000" contourW="19050" prstMaterial="metal">
          <a:bevelT w="88900" h="203200"/>
          <a:bevelB w="165100" h="254000"/>
        </a:sp3d>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2400300">
            <a:lnSpc>
              <a:spcPct val="90000"/>
            </a:lnSpc>
            <a:spcBef>
              <a:spcPct val="0"/>
            </a:spcBef>
            <a:spcAft>
              <a:spcPct val="35000"/>
            </a:spcAft>
          </a:pPr>
          <a:endParaRPr lang="en-US" sz="5400" kern="1200"/>
        </a:p>
      </dsp:txBody>
      <dsp:txXfrm rot="-5400000">
        <a:off x="3549177" y="4987589"/>
        <a:ext cx="904877" cy="763213"/>
      </dsp:txXfrm>
    </dsp:sp>
    <dsp:sp modelId="{96CF0290-85CE-4E47-85F1-67FA7BE305FC}">
      <dsp:nvSpPr>
        <dsp:cNvPr id="0" name=""/>
        <dsp:cNvSpPr/>
      </dsp:nvSpPr>
      <dsp:spPr>
        <a:xfrm>
          <a:off x="3905" y="5511477"/>
          <a:ext cx="7995420" cy="1223310"/>
        </a:xfrm>
        <a:prstGeom prst="roundRect">
          <a:avLst>
            <a:gd name="adj" fmla="val 10000"/>
          </a:avLst>
        </a:prstGeom>
        <a:solidFill>
          <a:schemeClr val="accent1">
            <a:hueOff val="0"/>
            <a:satOff val="0"/>
            <a:lumOff val="0"/>
            <a:alphaOff val="0"/>
          </a:schemeClr>
        </a:solidFill>
        <a:ln>
          <a:noFill/>
        </a:ln>
        <a:effectLst>
          <a:outerShdw blurRad="40000" dist="23000" dir="5400000" rotWithShape="0">
            <a:srgbClr val="000000">
              <a:alpha val="3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152400" tIns="152400" rIns="152400" bIns="152400" numCol="1" spcCol="1270" anchor="ctr" anchorCtr="0">
          <a:noAutofit/>
        </a:bodyPr>
        <a:lstStyle/>
        <a:p>
          <a:pPr lvl="0" algn="ctr" defTabSz="1778000">
            <a:lnSpc>
              <a:spcPct val="90000"/>
            </a:lnSpc>
            <a:spcBef>
              <a:spcPct val="0"/>
            </a:spcBef>
            <a:spcAft>
              <a:spcPct val="35000"/>
            </a:spcAft>
          </a:pPr>
          <a:r>
            <a:rPr lang="en-US" sz="4000" b="1" kern="1200" dirty="0" smtClean="0">
              <a:effectLst>
                <a:outerShdw blurRad="38100" dist="38100" dir="2700000" algn="tl">
                  <a:srgbClr val="000000">
                    <a:alpha val="43137"/>
                  </a:srgbClr>
                </a:outerShdw>
              </a:effectLst>
            </a:rPr>
            <a:t>Observations</a:t>
          </a:r>
          <a:endParaRPr lang="en-US" sz="4000" b="1" kern="1200" dirty="0">
            <a:effectLst>
              <a:outerShdw blurRad="38100" dist="38100" dir="2700000" algn="tl">
                <a:srgbClr val="000000">
                  <a:alpha val="43137"/>
                </a:srgbClr>
              </a:outerShdw>
            </a:effectLst>
          </a:endParaRPr>
        </a:p>
      </dsp:txBody>
      <dsp:txXfrm>
        <a:off x="39735" y="5547307"/>
        <a:ext cx="7923760" cy="1151650"/>
      </dsp:txXfrm>
    </dsp:sp>
  </dsp:spTree>
</dsp:drawing>
</file>

<file path=ppt/diagrams/layout1.xml><?xml version="1.0" encoding="utf-8"?>
<dgm:layoutDef xmlns:dgm="http://schemas.openxmlformats.org/drawingml/2006/diagram" xmlns:a="http://schemas.openxmlformats.org/drawingml/2006/main" uniqueId="urn:microsoft.com/office/officeart/2008/layout/RadialCluster">
  <dgm:title val=""/>
  <dgm:desc val=""/>
  <dgm:catLst>
    <dgm:cat type="relationship" pri="19500"/>
    <dgm:cat type="cycle" pri="150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useDef="1">
    <dgm:dataModel>
      <dgm:ptLst/>
      <dgm:bg/>
      <dgm:whole/>
    </dgm:dataModel>
  </dgm:styleData>
  <dgm:clrData useDef="1">
    <dgm:dataModel>
      <dgm:ptLst/>
      <dgm:bg/>
      <dgm:whole/>
    </dgm:dataModel>
  </dgm:clrData>
  <dgm:layoutNode name="Name0">
    <dgm:varLst>
      <dgm:chMax val="1"/>
      <dgm:chPref val="1"/>
      <dgm:dir/>
      <dgm:animOne val="branch"/>
      <dgm:animLvl val="lvl"/>
    </dgm:varLst>
    <dgm:alg type="composite">
      <dgm:param type="ar" val="1.00"/>
    </dgm:alg>
    <dgm:shape xmlns:r="http://schemas.openxmlformats.org/officeDocument/2006/relationships" r:blip="">
      <dgm:adjLst/>
    </dgm:shape>
    <dgm:choose name="Name1">
      <dgm:if name="Name2" func="var" arg="dir" op="equ" val="norm">
        <dgm:choose name="Name3">
          <dgm:if name="Name4" axis="ch ch" ptType="node node" cnt="1 0" func="cnt" op="equ" val="1">
            <dgm:constrLst>
              <dgm:constr type="l" for="ch" forName="textCenter"/>
              <dgm:constr type="ctrY" for="ch" forName="textCenter" refType="h" fact="0.5"/>
              <dgm:constr type="w" for="ch" forName="textCenter" refType="w" fact="0.32"/>
              <dgm:constr type="h" for="ch" forName="textCenter" refType="w" refFor="ch" refForName="textCenter"/>
              <dgm:constr type="r" for="ch" forName="cycle_1" refType="w"/>
              <dgm:constr type="ctrY" for="ch" forName="cycle_1" refType="h" fact="0.5"/>
              <dgm:constr type="w" for="ch" forName="cycle_1" refType="w" fact="0.56"/>
              <dgm:constr type="h" for="ch" forName="cycle_1" refType="h"/>
              <dgm:constr type="primFontSz" for="ch" forName="textCenter" val="65"/>
              <dgm:constr type="primFontSz" for="des" forName="childCenter1" val="65"/>
              <dgm:constr type="primFontSz" for="des" forName="text1" op="equ" val="65"/>
              <dgm:constr type="userS" for="des" ptType="node" refType="w" refFor="ch" refForName="textCenter" fact="0.67"/>
            </dgm:constrLst>
          </dgm:if>
          <dgm:if name="Name5" axis="ch ch" ptType="node node" cnt="1 0" func="cnt" op="equ" val="2">
            <dgm:constrLst>
              <dgm:constr type="ctrX" for="ch" forName="textCenter" refType="w" fact="0.5"/>
              <dgm:constr type="ctrY" for="ch" forName="textCenter" refType="h" fact="0.5"/>
              <dgm:constr type="w" for="ch" forName="textCenter" refType="w" fact="0.25"/>
              <dgm:constr type="h" for="ch" forName="textCenter" refType="w" refFor="ch" refForName="textCenter"/>
              <dgm:constr type="ctrX" for="ch" forName="cycle_1" refType="w" fact="0.5"/>
              <dgm:constr type="t" for="ch" forName="cycle_1"/>
              <dgm:constr type="w" for="ch" forName="cycle_1" refType="w"/>
              <dgm:constr type="h" for="ch" forName="cycle_1" refType="h" fact="0.34"/>
              <dgm:constr type="ctrX" for="ch" forName="cycle_2" refType="w" fact="0.5"/>
              <dgm:constr type="b" for="ch" forName="cycle_2" refType="h"/>
              <dgm:constr type="w" for="ch" forName="cycle_2" refType="w"/>
              <dgm:constr type="h" for="ch" forName="cycle_2" refType="h" fact="0.34"/>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userS" for="des" ptType="node" refType="w" refFor="ch" refForName="textCenter" fact="0.67"/>
            </dgm:constrLst>
          </dgm:if>
          <dgm:if name="Name6" axis="ch ch" ptType="node node" cnt="1 0" func="cnt" op="equ" val="3">
            <dgm:choose name="Name7">
              <dgm:if name="Name8" axis="ch ch ch" ptType="node node node" st="1 2 0" cnt="1 1 0" func="cnt" op="equ" val="1">
                <dgm:choose name="Name9">
                  <dgm:if name="Name10" axis="ch ch ch" ptType="node node node" st="1 3 0" cnt="1 1 0" func="cnt" op="equ" val="1">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r" for="ch" forName="cycle_2" refType="w"/>
                      <dgm:constr type="b" for="ch" forName="cycle_2" refType="h" fact="0.85"/>
                      <dgm:constr type="w" for="ch" forName="cycle_2" refType="w" fact="0.46"/>
                      <dgm:constr type="h" for="ch" forName="cycle_2" refType="h" fact="0.54"/>
                      <dgm:constr type="diam" for="ch" forName="cycle_2" refType="w" fact="0.5"/>
                      <dgm:constr type="l" for="ch" forName="cycle_3"/>
                      <dgm:constr type="b" for="ch" forName="cycle_3" refType="h" fact="0.85"/>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if>
                  <dgm:else name="Name11">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r" for="ch" forName="cycle_2" refType="w"/>
                      <dgm:constr type="b" for="ch" forName="cycle_2" refType="h" fact="0.85"/>
                      <dgm:constr type="w" for="ch" forName="cycle_2" refType="w" fact="0.46"/>
                      <dgm:constr type="h" for="ch" forName="cycle_2" refType="h" fact="0.54"/>
                      <dgm:constr type="diam" for="ch" forName="cycle_2" refType="w" fact="0.5"/>
                      <dgm:constr type="l" for="ch" forName="cycle_3"/>
                      <dgm:constr type="b" for="ch" forName="cycle_3" refType="h"/>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else>
                </dgm:choose>
              </dgm:if>
              <dgm:else name="Name12">
                <dgm:choose name="Name13">
                  <dgm:if name="Name14" axis="ch ch ch" ptType="node node node" st="1 3 0" cnt="1 1 0" func="cnt" op="equ" val="1">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r" for="ch" forName="cycle_2" refType="w"/>
                      <dgm:constr type="b" for="ch" forName="cycle_2" refType="h"/>
                      <dgm:constr type="w" for="ch" forName="cycle_2" refType="w" fact="0.46"/>
                      <dgm:constr type="h" for="ch" forName="cycle_2" refType="h" fact="0.54"/>
                      <dgm:constr type="diam" for="ch" forName="cycle_2" refType="w" fact="0.5"/>
                      <dgm:constr type="l" for="ch" forName="cycle_3"/>
                      <dgm:constr type="b" for="ch" forName="cycle_3" refType="h" fact="0.85"/>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if>
                  <dgm:else name="Name15">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r" for="ch" forName="cycle_2" refType="w"/>
                      <dgm:constr type="b" for="ch" forName="cycle_2" refType="h"/>
                      <dgm:constr type="w" for="ch" forName="cycle_2" refType="w" fact="0.46"/>
                      <dgm:constr type="h" for="ch" forName="cycle_2" refType="h" fact="0.54"/>
                      <dgm:constr type="diam" for="ch" forName="cycle_2" refType="w" fact="0.5"/>
                      <dgm:constr type="l" for="ch" forName="cycle_3"/>
                      <dgm:constr type="b" for="ch" forName="cycle_3" refType="h"/>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else>
                </dgm:choose>
              </dgm:else>
            </dgm:choose>
          </dgm:if>
          <dgm:if name="Name16" axis="ch ch" ptType="node node" cnt="1 0" func="cnt" op="equ" val="4">
            <dgm:constrLst>
              <dgm:constr type="ctrX" for="ch" forName="textCenter" refType="w" fact="0.5"/>
              <dgm:constr type="ctrY" for="ch" forName="textCenter" refType="h" fact="0.5"/>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5"/>
              <dgm:constr type="h" for="ch" forName="cycle_1" refType="h" fact="0.33"/>
              <dgm:constr type="r" for="ch" forName="cycle_2" refType="w"/>
              <dgm:constr type="ctrY" for="ch" forName="cycle_2" refType="h" fact="0.5"/>
              <dgm:constr type="w" for="ch" forName="cycle_2" refType="w" fact="0.33"/>
              <dgm:constr type="h" for="ch" forName="cycle_2" refType="h" fact="0.5"/>
              <dgm:constr type="ctrX" for="ch" forName="cycle_3" refType="w" fact="0.5"/>
              <dgm:constr type="b" for="ch" forName="cycle_3" refType="h"/>
              <dgm:constr type="w" for="ch" forName="cycle_3" refType="w" fact="0.5"/>
              <dgm:constr type="h" for="ch" forName="cycle_3" refType="h" fact="0.33"/>
              <dgm:constr type="l" for="ch" forName="cycle_4"/>
              <dgm:constr type="ctrY" for="ch" forName="cycle_4" refType="h" fact="0.5"/>
              <dgm:constr type="w" for="ch" forName="cycle_4" refType="w" fact="0.33"/>
              <dgm:constr type="h" for="ch" forName="cycle_4" refType="h"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userS" for="des" ptType="node" refType="w" refFor="ch" refForName="textCenter" fact="0.67"/>
            </dgm:constrLst>
          </dgm:if>
          <dgm:if name="Name17" axis="ch ch" ptType="node node" cnt="1 0" func="cnt" op="equ" val="5">
            <dgm:constrLst>
              <dgm:constr type="ctrX" for="ch" forName="textCenter" refType="w" fact="0.5"/>
              <dgm:constr type="t" for="ch" forName="textCenter" refType="h" fact="0.42"/>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33"/>
              <dgm:constr type="h" for="ch" forName="cycle_1" refType="w" refFor="ch" refForName="cycle_1"/>
              <dgm:constr type="r" for="ch" forName="cycle_2" refType="w"/>
              <dgm:constr type="t" for="ch" forName="cycle_2" refType="h" fact="0.24"/>
              <dgm:constr type="w" for="ch" forName="cycle_2" refType="w" fact="0.33"/>
              <dgm:constr type="h" for="ch" forName="cycle_2" refType="w" refFor="ch" refForName="cycle_2"/>
              <dgm:constr type="r" for="ch" forName="cycle_3" refType="w" fact="0.89"/>
              <dgm:constr type="b" for="ch" forName="cycle_3" refType="h"/>
              <dgm:constr type="w" for="ch" forName="cycle_3" refType="w" fact="0.33"/>
              <dgm:constr type="h" for="ch" forName="cycle_3" refType="w" refFor="ch" refForName="cycle_3"/>
              <dgm:constr type="l" for="ch" forName="cycle_4" refType="w" fact="0.11"/>
              <dgm:constr type="b" for="ch" forName="cycle_4" refType="h"/>
              <dgm:constr type="w" for="ch" forName="cycle_4" refType="w" fact="0.33"/>
              <dgm:constr type="h" for="ch" forName="cycle_4" refType="w" refFor="ch" refForName="cycle_4"/>
              <dgm:constr type="l" for="ch" forName="cycle_5"/>
              <dgm:constr type="t" for="ch" forName="cycle_5" refType="h" fact="0.24"/>
              <dgm:constr type="w" for="ch" forName="cycle_5" refType="w" fact="0.33"/>
              <dgm:constr type="h" for="ch" forName="cycle_5" refType="w" refFor="ch" refForName="cycle_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userS" for="des" ptType="node" refType="w" refFor="ch" refForName="textCenter" fact="0.67"/>
            </dgm:constrLst>
          </dgm:if>
          <dgm:if name="Name18" axis="ch ch" ptType="node node" cnt="1 0" func="cnt" op="equ" val="6">
            <dgm:constrLst>
              <dgm:constr type="ctrX" for="ch" forName="textCenter" refType="w" fact="0.5"/>
              <dgm:constr type="ctrY" for="ch" forName="textCenter" refType="h" fact="0.5"/>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33"/>
              <dgm:constr type="h" for="ch" forName="cycle_1" refType="w" refFor="ch" refForName="cycle_1"/>
              <dgm:constr type="r" for="ch" forName="cycle_2" refType="w"/>
              <dgm:constr type="t" for="ch" forName="cycle_2" refType="h" fact="0.17"/>
              <dgm:constr type="w" for="ch" forName="cycle_2" refType="w" fact="0.33"/>
              <dgm:constr type="h" for="ch" forName="cycle_2" refType="w" refFor="ch" refForName="cycle_2"/>
              <dgm:constr type="r" for="ch" forName="cycle_3" refType="w"/>
              <dgm:constr type="b" for="ch" forName="cycle_3" refType="h" fact="0.83"/>
              <dgm:constr type="w" for="ch" forName="cycle_3" refType="w" fact="0.33"/>
              <dgm:constr type="h" for="ch" forName="cycle_3" refType="w" refFor="ch" refForName="cycle_3"/>
              <dgm:constr type="ctrX" for="ch" forName="cycle_4" refType="w" fact="0.5"/>
              <dgm:constr type="b" for="ch" forName="cycle_4" refType="h"/>
              <dgm:constr type="w" for="ch" forName="cycle_4" refType="w" fact="0.33"/>
              <dgm:constr type="h" for="ch" forName="cycle_4" refType="w" refFor="ch" refForName="cycle_4"/>
              <dgm:constr type="l" for="ch" forName="cycle_5"/>
              <dgm:constr type="b" for="ch" forName="cycle_5" refType="h" fact="0.83"/>
              <dgm:constr type="w" for="ch" forName="cycle_5" refType="w" fact="0.33"/>
              <dgm:constr type="h" for="ch" forName="cycle_5" refType="w" refFor="ch" refForName="cycle_5"/>
              <dgm:constr type="l" for="ch" forName="cycle_6"/>
              <dgm:constr type="t" for="ch" forName="cycle_6" refType="h" fact="0.17"/>
              <dgm:constr type="w" for="ch" forName="cycle_6" refType="w" fact="0.33"/>
              <dgm:constr type="h" for="ch" forName="cycle_6" refType="w" refFor="ch" refForName="cycle_6"/>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primFontSz" for="des" forName="childCenter6" refType="primFontSz" refFor="des" refForName="childCenter1" op="equ"/>
              <dgm:constr type="primFontSz" for="des" forName="text6" refType="primFontSz" refFor="des" refForName="text1" op="equ"/>
              <dgm:constr type="userS" for="des" ptType="node" refType="w" refFor="ch" refForName="textCenter" fact="0.67"/>
            </dgm:constrLst>
          </dgm:if>
          <dgm:else name="Name19">
            <dgm:constrLst>
              <dgm:constr type="ctrX" for="ch" forName="textCenter" refType="w" fact="0.5"/>
              <dgm:constr type="t" for="ch" forName="textCenter" refType="h" fact="0.444"/>
              <dgm:constr type="w" for="ch" forName="textCenter" refType="w" fact="0.167"/>
              <dgm:constr type="h" for="ch" forName="textCenter" refType="w" refFor="ch" refForName="textCenter"/>
              <dgm:constr type="ctrX" for="ch" forName="cycle_1" refType="w" fact="0.5"/>
              <dgm:constr type="t" for="ch" forName="cycle_1"/>
              <dgm:constr type="w" for="ch" forName="cycle_1" refType="w" fact="0.263"/>
              <dgm:constr type="h" for="ch" forName="cycle_1" refType="w" refFor="ch" refForName="cycle_1"/>
              <dgm:constr type="r" for="ch" forName="cycle_2" refType="w" fact="0.938"/>
              <dgm:constr type="t" for="ch" forName="cycle_2" refType="h" fact="0.141"/>
              <dgm:constr type="w" for="ch" forName="cycle_2" refType="w" fact="0.263"/>
              <dgm:constr type="h" for="ch" forName="cycle_2" refType="w" refFor="ch" refForName="cycle_2"/>
              <dgm:constr type="r" for="ch" forName="cycle_3" refType="w"/>
              <dgm:constr type="b" for="ch" forName="cycle_3" refType="h" fact="0.74"/>
              <dgm:constr type="w" for="ch" forName="cycle_3" refType="w" fact="0.263"/>
              <dgm:constr type="h" for="ch" forName="cycle_3" refType="w" refFor="ch" refForName="cycle_3"/>
              <dgm:constr type="r" for="ch" forName="cycle_4" refType="w" fact="0.8"/>
              <dgm:constr type="b" for="ch" forName="cycle_4" refType="h"/>
              <dgm:constr type="w" for="ch" forName="cycle_4" refType="w" fact="0.263"/>
              <dgm:constr type="h" for="ch" forName="cycle_4" refType="w" refFor="ch" refForName="cycle_4"/>
              <dgm:constr type="l" for="ch" forName="cycle_5" refType="w" fact="0.2"/>
              <dgm:constr type="b" for="ch" forName="cycle_5" refType="h"/>
              <dgm:constr type="w" for="ch" forName="cycle_5" refType="w" fact="0.263"/>
              <dgm:constr type="h" for="ch" forName="cycle_5" refType="w" refFor="ch" refForName="cycle_5"/>
              <dgm:constr type="l" for="ch" forName="cycle_6"/>
              <dgm:constr type="b" for="ch" forName="cycle_6" refType="h" fact="0.74"/>
              <dgm:constr type="w" for="ch" forName="cycle_6" refType="w" fact="0.263"/>
              <dgm:constr type="h" for="ch" forName="cycle_6" refType="w" refFor="ch" refForName="cycle_6"/>
              <dgm:constr type="l" for="ch" forName="cycle_7" refType="w" fact="0.062"/>
              <dgm:constr type="t" for="ch" forName="cycle_7" refType="h" fact="0.141"/>
              <dgm:constr type="w" for="ch" forName="cycle_7" refType="w" fact="0.263"/>
              <dgm:constr type="h" for="ch" forName="cycle_7" refType="w" refFor="ch" refForName="cycle_7"/>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primFontSz" for="des" forName="childCenter6" refType="primFontSz" refFor="des" refForName="childCenter1" op="equ"/>
              <dgm:constr type="primFontSz" for="des" forName="text6" refType="primFontSz" refFor="des" refForName="text1" op="equ"/>
              <dgm:constr type="primFontSz" for="des" forName="childCenter7" refType="primFontSz" refFor="des" refForName="childCenter1" op="equ"/>
              <dgm:constr type="primFontSz" for="des" forName="text7" refType="primFontSz" refFor="des" refForName="text1" op="equ"/>
              <dgm:constr type="userS" for="des" ptType="node" refType="w" refFor="ch" refForName="textCenter" fact="0.67"/>
            </dgm:constrLst>
          </dgm:else>
        </dgm:choose>
      </dgm:if>
      <dgm:else name="Name20">
        <dgm:choose name="Name21">
          <dgm:if name="Name22" axis="ch ch" ptType="node node" func="cnt" op="equ" val="1">
            <dgm:constrLst>
              <dgm:constr type="r" for="ch" forName="textCenter" refType="w"/>
              <dgm:constr type="ctrY" for="ch" forName="textCenter" refType="h" fact="0.5"/>
              <dgm:constr type="w" for="ch" forName="textCenter" refType="w" fact="0.32"/>
              <dgm:constr type="h" for="ch" forName="textCenter" refType="w" refFor="ch" refForName="textCenter"/>
              <dgm:constr type="l" for="ch" forName="cycle_1"/>
              <dgm:constr type="ctrY" for="ch" forName="cycle_1" refType="h" fact="0.5"/>
              <dgm:constr type="w" for="ch" forName="cycle_1" refType="w" fact="0.56"/>
              <dgm:constr type="h" for="ch" forName="cycle_1" refType="h"/>
              <dgm:constr type="primFontSz" for="ch" forName="textCenter" val="65"/>
              <dgm:constr type="primFontSz" for="des" forName="childCenter1" val="65"/>
              <dgm:constr type="primFontSz" for="des" forName="text1" op="equ" val="65"/>
              <dgm:constr type="userS" for="des" ptType="node" refType="w" refFor="ch" refForName="textCenter" fact="0.67"/>
            </dgm:constrLst>
          </dgm:if>
          <dgm:if name="Name23" axis="ch ch" ptType="node node" func="cnt" op="equ" val="2">
            <dgm:constrLst>
              <dgm:constr type="ctrX" for="ch" forName="textCenter" refType="w" fact="0.5"/>
              <dgm:constr type="ctrY" for="ch" forName="textCenter" refType="h" fact="0.5"/>
              <dgm:constr type="w" for="ch" forName="textCenter" refType="w" fact="0.25"/>
              <dgm:constr type="h" for="ch" forName="textCenter" refType="w" refFor="ch" refForName="textCenter"/>
              <dgm:constr type="ctrX" for="ch" forName="cycle_1" refType="w" fact="0.5"/>
              <dgm:constr type="t" for="ch" forName="cycle_1"/>
              <dgm:constr type="w" for="ch" forName="cycle_1" refType="w"/>
              <dgm:constr type="h" for="ch" forName="cycle_1" refType="h" fact="0.34"/>
              <dgm:constr type="ctrX" for="ch" forName="cycle_2" refType="w" fact="0.5"/>
              <dgm:constr type="b" for="ch" forName="cycle_2" refType="h"/>
              <dgm:constr type="w" for="ch" forName="cycle_2" refType="w"/>
              <dgm:constr type="h" for="ch" forName="cycle_2" refType="h" fact="0.34"/>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userS" for="des" ptType="node" refType="w" refFor="ch" refForName="textCenter" fact="0.67"/>
            </dgm:constrLst>
          </dgm:if>
          <dgm:if name="Name24" axis="ch ch" ptType="node node" func="cnt" op="equ" val="3">
            <dgm:choose name="Name25">
              <dgm:if name="Name26" axis="ch ch ch" ptType="node node node" st="1 2 0" cnt="1 1 0" func="cnt" op="equ" val="1">
                <dgm:choose name="Name27">
                  <dgm:if name="Name28" axis="ch ch ch" ptType="node node node" st="1 3 0" cnt="1 1 0" func="cnt" op="equ" val="1">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l" for="ch" forName="cycle_2"/>
                      <dgm:constr type="b" for="ch" forName="cycle_2" refType="h" fact="0.85"/>
                      <dgm:constr type="w" for="ch" forName="cycle_2" refType="w" fact="0.46"/>
                      <dgm:constr type="h" for="ch" forName="cycle_2" refType="h" fact="0.54"/>
                      <dgm:constr type="diam" for="ch" forName="cycle_2" refType="w" fact="0.5"/>
                      <dgm:constr type="r" for="ch" forName="cycle_3" refType="w"/>
                      <dgm:constr type="b" for="ch" forName="cycle_3" refType="h" fact="0.85"/>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if>
                  <dgm:else name="Name29">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l" for="ch" forName="cycle_2"/>
                      <dgm:constr type="b" for="ch" forName="cycle_2" refType="h" fact="0.85"/>
                      <dgm:constr type="w" for="ch" forName="cycle_2" refType="w" fact="0.46"/>
                      <dgm:constr type="h" for="ch" forName="cycle_2" refType="h" fact="0.54"/>
                      <dgm:constr type="diam" for="ch" forName="cycle_2" refType="w" fact="0.5"/>
                      <dgm:constr type="r" for="ch" forName="cycle_3" refType="w"/>
                      <dgm:constr type="b" for="ch" forName="cycle_3" refType="h"/>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else>
                </dgm:choose>
              </dgm:if>
              <dgm:else name="Name30">
                <dgm:choose name="Name31">
                  <dgm:if name="Name32" axis="ch ch ch" ptType="node node node" st="1 3 0" cnt="1 1 0" func="cnt" op="equ" val="1">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l" for="ch" forName="cycle_2"/>
                      <dgm:constr type="b" for="ch" forName="cycle_2" refType="h"/>
                      <dgm:constr type="w" for="ch" forName="cycle_2" refType="w" fact="0.46"/>
                      <dgm:constr type="h" for="ch" forName="cycle_2" refType="h" fact="0.54"/>
                      <dgm:constr type="diam" for="ch" forName="cycle_2" refType="w" fact="0.5"/>
                      <dgm:constr type="r" for="ch" forName="cycle_3" refType="w"/>
                      <dgm:constr type="b" for="ch" forName="cycle_3" refType="h" fact="0.85"/>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if>
                  <dgm:else name="Name33">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l" for="ch" forName="cycle_2"/>
                      <dgm:constr type="b" for="ch" forName="cycle_2" refType="h"/>
                      <dgm:constr type="w" for="ch" forName="cycle_2" refType="w" fact="0.46"/>
                      <dgm:constr type="h" for="ch" forName="cycle_2" refType="h" fact="0.54"/>
                      <dgm:constr type="diam" for="ch" forName="cycle_2" refType="w" fact="0.5"/>
                      <dgm:constr type="r" for="ch" forName="cycle_3" refType="w"/>
                      <dgm:constr type="b" for="ch" forName="cycle_3" refType="h"/>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else>
                </dgm:choose>
              </dgm:else>
            </dgm:choose>
          </dgm:if>
          <dgm:if name="Name34" axis="ch ch" ptType="node node" func="cnt" op="equ" val="4">
            <dgm:constrLst>
              <dgm:constr type="ctrX" for="ch" forName="textCenter" refType="w" fact="0.5"/>
              <dgm:constr type="ctrY" for="ch" forName="textCenter" refType="h" fact="0.5"/>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5"/>
              <dgm:constr type="h" for="ch" forName="cycle_1" refType="h" fact="0.33"/>
              <dgm:constr type="l" for="ch" forName="cycle_2"/>
              <dgm:constr type="ctrY" for="ch" forName="cycle_2" refType="h" fact="0.5"/>
              <dgm:constr type="w" for="ch" forName="cycle_2" refType="w" fact="0.33"/>
              <dgm:constr type="h" for="ch" forName="cycle_2" refType="h" fact="0.5"/>
              <dgm:constr type="ctrX" for="ch" forName="cycle_3" refType="w" fact="0.5"/>
              <dgm:constr type="b" for="ch" forName="cycle_3" refType="h"/>
              <dgm:constr type="w" for="ch" forName="cycle_3" refType="w" fact="0.5"/>
              <dgm:constr type="h" for="ch" forName="cycle_3" refType="h" fact="0.33"/>
              <dgm:constr type="r" for="ch" forName="cycle_4" refType="w"/>
              <dgm:constr type="ctrY" for="ch" forName="cycle_4" refType="h" fact="0.5"/>
              <dgm:constr type="w" for="ch" forName="cycle_4" refType="w" fact="0.33"/>
              <dgm:constr type="h" for="ch" forName="cycle_4" refType="h"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userS" for="des" ptType="node" refType="w" refFor="ch" refForName="textCenter" fact="0.67"/>
            </dgm:constrLst>
          </dgm:if>
          <dgm:if name="Name35" axis="ch ch" ptType="node node" func="cnt" op="equ" val="5">
            <dgm:constrLst>
              <dgm:constr type="ctrX" for="ch" forName="textCenter" refType="w" fact="0.5"/>
              <dgm:constr type="t" for="ch" forName="textCenter" refType="h" fact="0.42"/>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33"/>
              <dgm:constr type="h" for="ch" forName="cycle_1" refType="w" refFor="ch" refForName="cycle_1"/>
              <dgm:constr type="l" for="ch" forName="cycle_2"/>
              <dgm:constr type="t" for="ch" forName="cycle_2" refType="h" fact="0.24"/>
              <dgm:constr type="w" for="ch" forName="cycle_2" refType="w" fact="0.33"/>
              <dgm:constr type="h" for="ch" forName="cycle_2" refType="w" refFor="ch" refForName="cycle_2"/>
              <dgm:constr type="l" for="ch" forName="cycle_3" refType="w" fact="0.11"/>
              <dgm:constr type="b" for="ch" forName="cycle_3" refType="h"/>
              <dgm:constr type="w" for="ch" forName="cycle_3" refType="w" fact="0.33"/>
              <dgm:constr type="h" for="ch" forName="cycle_3" refType="w" refFor="ch" refForName="cycle_3"/>
              <dgm:constr type="r" for="ch" forName="cycle_4" refType="w" fact="0.89"/>
              <dgm:constr type="b" for="ch" forName="cycle_4" refType="h"/>
              <dgm:constr type="w" for="ch" forName="cycle_4" refType="w" fact="0.33"/>
              <dgm:constr type="h" for="ch" forName="cycle_4" refType="w" refFor="ch" refForName="cycle_4"/>
              <dgm:constr type="r" for="ch" forName="cycle_5" refType="w"/>
              <dgm:constr type="t" for="ch" forName="cycle_5" refType="h" fact="0.24"/>
              <dgm:constr type="w" for="ch" forName="cycle_5" refType="w" fact="0.33"/>
              <dgm:constr type="h" for="ch" forName="cycle_5" refType="w" refFor="ch" refForName="cycle_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userS" for="des" ptType="node" refType="w" refFor="ch" refForName="textCenter" fact="0.67"/>
            </dgm:constrLst>
          </dgm:if>
          <dgm:if name="Name36" axis="ch ch" ptType="node node" func="cnt" op="equ" val="6">
            <dgm:constrLst>
              <dgm:constr type="ctrX" for="ch" forName="textCenter" refType="w" fact="0.5"/>
              <dgm:constr type="ctrY" for="ch" forName="textCenter" refType="h" fact="0.5"/>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33"/>
              <dgm:constr type="h" for="ch" forName="cycle_1" refType="w" refFor="ch" refForName="cycle_1"/>
              <dgm:constr type="l" for="ch" forName="cycle_2"/>
              <dgm:constr type="t" for="ch" forName="cycle_2" refType="h" fact="0.17"/>
              <dgm:constr type="w" for="ch" forName="cycle_2" refType="w" fact="0.33"/>
              <dgm:constr type="h" for="ch" forName="cycle_2" refType="w" refFor="ch" refForName="cycle_2"/>
              <dgm:constr type="l" for="ch" forName="cycle_3"/>
              <dgm:constr type="b" for="ch" forName="cycle_3" refType="h" fact="0.83"/>
              <dgm:constr type="w" for="ch" forName="cycle_3" refType="w" fact="0.33"/>
              <dgm:constr type="h" for="ch" forName="cycle_3" refType="w" refFor="ch" refForName="cycle_3"/>
              <dgm:constr type="ctrX" for="ch" forName="cycle_4" refType="w" fact="0.5"/>
              <dgm:constr type="b" for="ch" forName="cycle_4" refType="h"/>
              <dgm:constr type="w" for="ch" forName="cycle_4" refType="w" fact="0.33"/>
              <dgm:constr type="h" for="ch" forName="cycle_4" refType="w" refFor="ch" refForName="cycle_4"/>
              <dgm:constr type="r" for="ch" forName="cycle_5" refType="w"/>
              <dgm:constr type="b" for="ch" forName="cycle_5" refType="h" fact="0.83"/>
              <dgm:constr type="w" for="ch" forName="cycle_5" refType="w" fact="0.33"/>
              <dgm:constr type="h" for="ch" forName="cycle_5" refType="w" refFor="ch" refForName="cycle_5"/>
              <dgm:constr type="r" for="ch" forName="cycle_6" refType="w"/>
              <dgm:constr type="t" for="ch" forName="cycle_6" refType="h" fact="0.17"/>
              <dgm:constr type="w" for="ch" forName="cycle_6" refType="w" fact="0.33"/>
              <dgm:constr type="h" for="ch" forName="cycle_6" refType="w" refFor="ch" refForName="cycle_6"/>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primFontSz" for="des" forName="childCenter6" refType="primFontSz" refFor="des" refForName="childCenter1" op="equ"/>
              <dgm:constr type="primFontSz" for="des" forName="text6" refType="primFontSz" refFor="des" refForName="text1" op="equ"/>
              <dgm:constr type="userS" for="des" ptType="node" refType="w" refFor="ch" refForName="textCenter" fact="0.67"/>
            </dgm:constrLst>
          </dgm:if>
          <dgm:else name="Name37">
            <dgm:constrLst>
              <dgm:constr type="ctrX" for="ch" forName="textCenter" refType="w" fact="0.5"/>
              <dgm:constr type="t" for="ch" forName="textCenter" refType="h" fact="0.444"/>
              <dgm:constr type="w" for="ch" forName="textCenter" refType="w" fact="0.167"/>
              <dgm:constr type="h" for="ch" forName="textCenter" refType="w" refFor="ch" refForName="textCenter"/>
              <dgm:constr type="ctrX" for="ch" forName="cycle_1" refType="w" fact="0.5"/>
              <dgm:constr type="t" for="ch" forName="cycle_1"/>
              <dgm:constr type="w" for="ch" forName="cycle_1" refType="w" fact="0.263"/>
              <dgm:constr type="h" for="ch" forName="cycle_1" refType="w" refFor="ch" refForName="cycle_1"/>
              <dgm:constr type="l" for="ch" forName="cycle_2" refType="w" fact="0.062"/>
              <dgm:constr type="t" for="ch" forName="cycle_2" refType="h" fact="0.141"/>
              <dgm:constr type="w" for="ch" forName="cycle_2" refType="w" fact="0.263"/>
              <dgm:constr type="h" for="ch" forName="cycle_2" refType="w" refFor="ch" refForName="cycle_2"/>
              <dgm:constr type="l" for="ch" forName="cycle_3"/>
              <dgm:constr type="b" for="ch" forName="cycle_3" refType="h" fact="0.74"/>
              <dgm:constr type="w" for="ch" forName="cycle_3" refType="w" fact="0.263"/>
              <dgm:constr type="h" for="ch" forName="cycle_3" refType="w" refFor="ch" refForName="cycle_3"/>
              <dgm:constr type="l" for="ch" forName="cycle_4" refType="w" fact="0.2"/>
              <dgm:constr type="b" for="ch" forName="cycle_4" refType="h"/>
              <dgm:constr type="w" for="ch" forName="cycle_4" refType="w" fact="0.263"/>
              <dgm:constr type="h" for="ch" forName="cycle_4" refType="w" refFor="ch" refForName="cycle_4"/>
              <dgm:constr type="r" for="ch" forName="cycle_5" refType="w" fact="0.8"/>
              <dgm:constr type="b" for="ch" forName="cycle_5" refType="h"/>
              <dgm:constr type="w" for="ch" forName="cycle_5" refType="w" fact="0.263"/>
              <dgm:constr type="h" for="ch" forName="cycle_5" refType="w" refFor="ch" refForName="cycle_5"/>
              <dgm:constr type="r" for="ch" forName="cycle_6" refType="w"/>
              <dgm:constr type="b" for="ch" forName="cycle_6" refType="h" fact="0.74"/>
              <dgm:constr type="w" for="ch" forName="cycle_6" refType="w" fact="0.263"/>
              <dgm:constr type="h" for="ch" forName="cycle_6" refType="w" refFor="ch" refForName="cycle_6"/>
              <dgm:constr type="r" for="ch" forName="cycle_7" refType="w" fact="0.938"/>
              <dgm:constr type="t" for="ch" forName="cycle_7" refType="h" fact="0.141"/>
              <dgm:constr type="w" for="ch" forName="cycle_7" refType="w" fact="0.263"/>
              <dgm:constr type="h" for="ch" forName="cycle_7" refType="w" refFor="ch" refForName="cycle_7"/>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primFontSz" for="des" forName="childCenter6" refType="primFontSz" refFor="des" refForName="childCenter1" op="equ"/>
              <dgm:constr type="primFontSz" for="des" forName="text6" refType="primFontSz" refFor="des" refForName="text1" op="equ"/>
              <dgm:constr type="primFontSz" for="des" forName="childCenter7" refType="primFontSz" refFor="des" refForName="childCenter1" op="equ"/>
              <dgm:constr type="primFontSz" for="des" forName="text7" refType="primFontSz" refFor="des" refForName="text1" op="equ"/>
              <dgm:constr type="userS" for="des" ptType="node" refType="w" refFor="ch" refForName="textCenter" fact="0.67"/>
            </dgm:constrLst>
          </dgm:else>
        </dgm:choose>
      </dgm:else>
    </dgm:choose>
    <dgm:forEach name="Name38" axis="ch" ptType="node" cnt="1">
      <dgm:choose name="Name39">
        <dgm:if name="Name40" axis="des" func="maxDepth" op="lte" val="1">
          <dgm:layoutNode name="singleCycle">
            <dgm:choose name="Name41">
              <dgm:if name="Name42" axis="ch" ptType="node" func="cnt" op="equ" val="1">
                <dgm:choose name="Name43">
                  <dgm:if name="Name44" func="var" arg="dir" op="equ" val="norm">
                    <dgm:alg type="cycle">
                      <dgm:param type="stAng" val="90"/>
                      <dgm:param type="ctrShpMap" val="fNode"/>
                    </dgm:alg>
                  </dgm:if>
                  <dgm:else name="Name45">
                    <dgm:alg type="cycle">
                      <dgm:param type="stAng" val="-90"/>
                      <dgm:param type="spanAng" val="-360"/>
                      <dgm:param type="ctrShpMap" val="fNode"/>
                    </dgm:alg>
                  </dgm:else>
                </dgm:choose>
              </dgm:if>
              <dgm:else name="Name46">
                <dgm:choose name="Name47">
                  <dgm:if name="Name48" func="var" arg="dir" op="equ" val="norm">
                    <dgm:alg type="cycle">
                      <dgm:param type="ctrShpMap" val="fNode"/>
                    </dgm:alg>
                  </dgm:if>
                  <dgm:else name="Name49">
                    <dgm:alg type="cycle">
                      <dgm:param type="spanAng" val="-360"/>
                      <dgm:param type="ctrShpMap" val="fNode"/>
                    </dgm:alg>
                  </dgm:else>
                </dgm:choose>
              </dgm:else>
            </dgm:choose>
            <dgm:shape xmlns:r="http://schemas.openxmlformats.org/officeDocument/2006/relationships" r:blip="">
              <dgm:adjLst/>
            </dgm:shape>
            <dgm:presOf/>
            <dgm:choose name="Name50">
              <dgm:if name="Name51" axis="ch" ptType="node" func="cnt" op="equ" val="0">
                <dgm:constrLst>
                  <dgm:constr type="w" for="ch" forName="singleCenter" refType="w"/>
                  <dgm:constr type="h" for="ch" forName="singleCenter" refType="w" refFor="ch" refForName="singleCenter"/>
                </dgm:constrLst>
              </dgm:if>
              <dgm:if name="Name52" axis="ch" ptType="node" func="cnt" op="equ" val="1">
                <dgm:constrLst>
                  <dgm:constr type="w" for="ch" forName="singleCenter" refType="w" fact="0.5"/>
                  <dgm:constr type="h" for="ch" forName="singleCenter" refType="w" refFor="ch" refForName="singleCenter"/>
                  <dgm:constr type="userS" for="ch" ptType="node" refType="w" refFor="ch" refForName="singleCenter" fact="0.67"/>
                </dgm:constrLst>
              </dgm:if>
              <dgm:else name="Name53">
                <dgm:constrLst>
                  <dgm:constr type="w" for="ch" forName="singleCenter" refType="w" fact="0.3"/>
                  <dgm:constr type="h" for="ch" forName="singleCenter" refType="w" refFor="ch" refForName="singleCenter"/>
                  <dgm:constr type="userS" for="ch" ptType="node" refType="w" refFor="ch" refForName="singleCenter" fact="0.67"/>
                </dgm:constrLst>
              </dgm:else>
            </dgm:choose>
            <dgm:layoutNode name="singleCenter" styleLbl="node1">
              <dgm:varLst>
                <dgm:chMax val="7"/>
                <dgm:chPref val="7"/>
              </dgm:varLst>
              <dgm:alg type="tx"/>
              <dgm:shape xmlns:r="http://schemas.openxmlformats.org/officeDocument/2006/relationships" type="roundRect" r:blip="">
                <dgm:adjLst/>
              </dgm:shape>
              <dgm:presOf axis="self" ptType="node"/>
              <dgm:constrLst>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54" axis="ch" cnt="21">
              <dgm:forEach name="Name55" axis="self" ptType="parTrans">
                <dgm:layoutNode name="Name56">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57" axis="self" ptType="node">
                <dgm:layoutNode name="text0"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layoutNode>
        </dgm:if>
        <dgm:else name="Name58">
          <dgm:layoutNode name="textCenter" styleLbl="node1">
            <dgm:alg type="tx"/>
            <dgm:shape xmlns:r="http://schemas.openxmlformats.org/officeDocument/2006/relationships" type="roundRect" r:blip="">
              <dgm:adjLst/>
            </dgm:shape>
            <dgm:presOf axis="self" ptType="node"/>
            <dgm:constrLst>
              <dgm:constr type="tMarg" refType="primFontSz" fact="0.2"/>
              <dgm:constr type="bMarg" refType="primFontSz" fact="0.2"/>
              <dgm:constr type="lMarg" refType="primFontSz" fact="0.2"/>
              <dgm:constr type="rMarg" refType="primFontSz" fact="0.2"/>
            </dgm:constrLst>
            <dgm:ruleLst>
              <dgm:rule type="primFontSz" val="5" fact="NaN" max="NaN"/>
            </dgm:ruleLst>
          </dgm:layoutNode>
          <dgm:choose name="Name59">
            <dgm:if name="Name60" axis="ch" ptType="node" func="cnt" op="gte" val="1">
              <dgm:layoutNode name="cycle_1">
                <dgm:choose name="Name61">
                  <dgm:if name="Name62" func="var" arg="dir" op="equ" val="norm">
                    <dgm:choose name="Name63">
                      <dgm:if name="Name64" axis="ch" ptType="node" func="cnt" op="equ" val="1">
                        <dgm:choose name="Name65">
                          <dgm:if name="Name66" axis="ch ch" ptType="node node" st="1 1" cnt="1 0" func="cnt" op="equ" val="1">
                            <dgm:alg type="cycle">
                              <dgm:param type="ctrShpMap" val="fNode"/>
                              <dgm:param type="stAng" val="90"/>
                            </dgm:alg>
                          </dgm:if>
                          <dgm:if name="Name67" axis="ch ch" ptType="node node" st="1 1" cnt="1 0" func="cnt" op="equ" val="2">
                            <dgm:alg type="cycle">
                              <dgm:param type="ctrShpMap" val="fNode"/>
                              <dgm:param type="stAng" val="45"/>
                              <dgm:param type="spanAng" val="90"/>
                            </dgm:alg>
                          </dgm:if>
                          <dgm:else name="Name68">
                            <dgm:alg type="cycle">
                              <dgm:param type="ctrShpMap" val="fNode"/>
                              <dgm:param type="stAng" val="0"/>
                              <dgm:param type="spanAng" val="180"/>
                            </dgm:alg>
                          </dgm:else>
                        </dgm:choose>
                      </dgm:if>
                      <dgm:if name="Name69" axis="ch" ptType="node" func="cnt" op="equ" val="2">
                        <dgm:choose name="Name70">
                          <dgm:if name="Name71" axis="ch ch" ptType="node node" st="1 1" cnt="1 0" func="cnt" op="equ" val="1">
                            <dgm:alg type="cycle">
                              <dgm:param type="ctrShpMap" val="fNode"/>
                              <dgm:param type="stAng" val="0"/>
                            </dgm:alg>
                          </dgm:if>
                          <dgm:if name="Name72" axis="ch ch" ptType="node node" st="1 1" cnt="1 0" func="cnt" op="equ" val="2">
                            <dgm:alg type="cycle">
                              <dgm:param type="ctrShpMap" val="fNode"/>
                              <dgm:param type="stAng" val="315"/>
                              <dgm:param type="spanAng" val="90"/>
                            </dgm:alg>
                          </dgm:if>
                          <dgm:else name="Name73">
                            <dgm:alg type="cycle">
                              <dgm:param type="ctrShpMap" val="fNode"/>
                              <dgm:param type="stAng" val="270"/>
                              <dgm:param type="spanAng" val="180"/>
                            </dgm:alg>
                          </dgm:else>
                        </dgm:choose>
                      </dgm:if>
                      <dgm:if name="Name74" axis="ch" ptType="node" func="cnt" op="equ" val="3">
                        <dgm:choose name="Name75">
                          <dgm:if name="Name76" axis="ch ch" ptType="node node" st="1 1" cnt="1 0" func="cnt" op="equ" val="1">
                            <dgm:alg type="cycle">
                              <dgm:param type="ctrShpMap" val="fNode"/>
                              <dgm:param type="stAng" val="0"/>
                            </dgm:alg>
                          </dgm:if>
                          <dgm:if name="Name77" axis="ch ch" ptType="node node" st="1 1" cnt="1 0" func="cnt" op="equ" val="2">
                            <dgm:alg type="cycle">
                              <dgm:param type="ctrShpMap" val="fNode"/>
                              <dgm:param type="stAng" val="315"/>
                              <dgm:param type="spanAng" val="90"/>
                            </dgm:alg>
                          </dgm:if>
                          <dgm:else name="Name78">
                            <dgm:alg type="cycle">
                              <dgm:param type="ctrShpMap" val="fNode"/>
                              <dgm:param type="stAng" val="270"/>
                              <dgm:param type="spanAng" val="180"/>
                            </dgm:alg>
                          </dgm:else>
                        </dgm:choose>
                      </dgm:if>
                      <dgm:if name="Name79" axis="ch" ptType="node" func="cnt" op="equ" val="4">
                        <dgm:choose name="Name80">
                          <dgm:if name="Name81" axis="ch ch" ptType="node node" st="1 1" cnt="1 0" func="cnt" op="equ" val="1">
                            <dgm:alg type="cycle">
                              <dgm:param type="ctrShpMap" val="fNode"/>
                              <dgm:param type="stAng" val="0"/>
                            </dgm:alg>
                          </dgm:if>
                          <dgm:if name="Name82" axis="ch ch" ptType="node node" st="1 1" cnt="1 0" func="cnt" op="equ" val="2">
                            <dgm:alg type="cycle">
                              <dgm:param type="ctrShpMap" val="fNode"/>
                              <dgm:param type="stAng" val="315"/>
                              <dgm:param type="spanAng" val="90"/>
                            </dgm:alg>
                          </dgm:if>
                          <dgm:else name="Name83">
                            <dgm:alg type="cycle">
                              <dgm:param type="ctrShpMap" val="fNode"/>
                              <dgm:param type="stAng" val="292.5"/>
                              <dgm:param type="spanAng" val="135"/>
                            </dgm:alg>
                          </dgm:else>
                        </dgm:choose>
                      </dgm:if>
                      <dgm:if name="Name84" axis="ch" ptType="node" func="cnt" op="equ" val="5">
                        <dgm:choose name="Name85">
                          <dgm:if name="Name86" axis="ch ch" ptType="node node" st="1 1" cnt="1 0" func="cnt" op="equ" val="1">
                            <dgm:alg type="cycle">
                              <dgm:param type="ctrShpMap" val="fNode"/>
                              <dgm:param type="stAng" val="0"/>
                            </dgm:alg>
                          </dgm:if>
                          <dgm:if name="Name87" axis="ch ch" ptType="node node" st="1 1" cnt="1 0" func="cnt" op="equ" val="2">
                            <dgm:alg type="cycle">
                              <dgm:param type="ctrShpMap" val="fNode"/>
                              <dgm:param type="stAng" val="315"/>
                              <dgm:param type="spanAng" val="90"/>
                            </dgm:alg>
                          </dgm:if>
                          <dgm:else name="Name88">
                            <dgm:alg type="cycle">
                              <dgm:param type="ctrShpMap" val="fNode"/>
                              <dgm:param type="stAng" val="0"/>
                              <dgm:param type="spanAng" val="360"/>
                            </dgm:alg>
                          </dgm:else>
                        </dgm:choose>
                      </dgm:if>
                      <dgm:if name="Name89" axis="ch" ptType="node" func="cnt" op="equ" val="6">
                        <dgm:choose name="Name90">
                          <dgm:if name="Name91" axis="ch ch" ptType="node node" st="1 1" cnt="1 0" func="cnt" op="equ" val="1">
                            <dgm:alg type="cycle">
                              <dgm:param type="ctrShpMap" val="fNode"/>
                              <dgm:param type="stAng" val="0"/>
                            </dgm:alg>
                          </dgm:if>
                          <dgm:if name="Name92" axis="ch ch" ptType="node node" st="1 1" cnt="1 0" func="cnt" op="equ" val="2">
                            <dgm:alg type="cycle">
                              <dgm:param type="ctrShpMap" val="fNode"/>
                              <dgm:param type="stAng" val="315"/>
                              <dgm:param type="spanAng" val="90"/>
                            </dgm:alg>
                          </dgm:if>
                          <dgm:else name="Name93">
                            <dgm:alg type="cycle">
                              <dgm:param type="ctrShpMap" val="fNode"/>
                              <dgm:param type="stAng" val="0"/>
                              <dgm:param type="spanAng" val="360"/>
                            </dgm:alg>
                          </dgm:else>
                        </dgm:choose>
                      </dgm:if>
                      <dgm:if name="Name94" axis="ch" ptType="node" func="cnt" op="gte" val="7">
                        <dgm:choose name="Name95">
                          <dgm:if name="Name96" axis="ch ch" ptType="node node" st="1 1" cnt="1 0" func="cnt" op="equ" val="1">
                            <dgm:alg type="cycle">
                              <dgm:param type="ctrShpMap" val="fNode"/>
                              <dgm:param type="stAng" val="0"/>
                            </dgm:alg>
                          </dgm:if>
                          <dgm:if name="Name97" axis="ch ch" ptType="node node" st="1 1" cnt="1 0" func="cnt" op="equ" val="2">
                            <dgm:alg type="cycle">
                              <dgm:param type="ctrShpMap" val="fNode"/>
                              <dgm:param type="stAng" val="315"/>
                              <dgm:param type="spanAng" val="90"/>
                            </dgm:alg>
                          </dgm:if>
                          <dgm:else name="Name98">
                            <dgm:alg type="cycle">
                              <dgm:param type="ctrShpMap" val="fNode"/>
                              <dgm:param type="stAng" val="0"/>
                              <dgm:param type="spanAng" val="360"/>
                            </dgm:alg>
                          </dgm:else>
                        </dgm:choose>
                      </dgm:if>
                      <dgm:else name="Name99"/>
                    </dgm:choose>
                  </dgm:if>
                  <dgm:else name="Name100">
                    <dgm:choose name="Name101">
                      <dgm:if name="Name102" axis="ch" ptType="node" func="cnt" op="equ" val="1">
                        <dgm:choose name="Name103">
                          <dgm:if name="Name104" axis="ch ch" ptType="node node" st="1 1" cnt="1 0" func="cnt" op="equ" val="1">
                            <dgm:alg type="cycle">
                              <dgm:param type="ctrShpMap" val="fNode"/>
                              <dgm:param type="stAng" val="270"/>
                            </dgm:alg>
                          </dgm:if>
                          <dgm:if name="Name105" axis="ch ch" ptType="node node" st="1 1" cnt="1 0" func="cnt" op="equ" val="2">
                            <dgm:alg type="cycle">
                              <dgm:param type="ctrShpMap" val="fNode"/>
                              <dgm:param type="stAng" val="315"/>
                              <dgm:param type="spanAng" val="-90"/>
                            </dgm:alg>
                          </dgm:if>
                          <dgm:else name="Name106">
                            <dgm:alg type="cycle">
                              <dgm:param type="ctrShpMap" val="fNode"/>
                              <dgm:param type="stAng" val="0"/>
                              <dgm:param type="spanAng" val="-180"/>
                            </dgm:alg>
                          </dgm:else>
                        </dgm:choose>
                      </dgm:if>
                      <dgm:if name="Name107" axis="ch" ptType="node" func="cnt" op="equ" val="2">
                        <dgm:choose name="Name108">
                          <dgm:if name="Name109" axis="ch ch" ptType="node node" st="1 1" cnt="1 0" func="cnt" op="equ" val="1">
                            <dgm:alg type="cycle">
                              <dgm:param type="ctrShpMap" val="fNode"/>
                              <dgm:param type="stAng" val="0"/>
                            </dgm:alg>
                          </dgm:if>
                          <dgm:if name="Name110" axis="ch ch" ptType="node node" st="1 1" cnt="1 0" func="cnt" op="equ" val="2">
                            <dgm:alg type="cycle">
                              <dgm:param type="ctrShpMap" val="fNode"/>
                              <dgm:param type="stAng" val="45"/>
                              <dgm:param type="spanAng" val="-90"/>
                            </dgm:alg>
                          </dgm:if>
                          <dgm:else name="Name111">
                            <dgm:alg type="cycle">
                              <dgm:param type="ctrShpMap" val="fNode"/>
                              <dgm:param type="stAng" val="90"/>
                              <dgm:param type="spanAng" val="-180"/>
                            </dgm:alg>
                          </dgm:else>
                        </dgm:choose>
                      </dgm:if>
                      <dgm:if name="Name112" axis="ch" ptType="node" func="cnt" op="equ" val="3">
                        <dgm:choose name="Name113">
                          <dgm:if name="Name114" axis="ch ch" ptType="node node" st="1 1" cnt="1 0" func="cnt" op="equ" val="1">
                            <dgm:alg type="cycle">
                              <dgm:param type="ctrShpMap" val="fNode"/>
                              <dgm:param type="stAng" val="0"/>
                            </dgm:alg>
                          </dgm:if>
                          <dgm:if name="Name115" axis="ch ch" ptType="node node" st="1 1" cnt="1 0" func="cnt" op="equ" val="2">
                            <dgm:alg type="cycle">
                              <dgm:param type="ctrShpMap" val="fNode"/>
                              <dgm:param type="stAng" val="45"/>
                              <dgm:param type="spanAng" val="-90"/>
                            </dgm:alg>
                          </dgm:if>
                          <dgm:else name="Name116">
                            <dgm:alg type="cycle">
                              <dgm:param type="ctrShpMap" val="fNode"/>
                              <dgm:param type="stAng" val="90"/>
                              <dgm:param type="spanAng" val="-180"/>
                            </dgm:alg>
                          </dgm:else>
                        </dgm:choose>
                      </dgm:if>
                      <dgm:if name="Name117" axis="ch" ptType="node" func="cnt" op="equ" val="4">
                        <dgm:choose name="Name118">
                          <dgm:if name="Name119" axis="ch ch" ptType="node node" st="1 1" cnt="1 0" func="cnt" op="equ" val="1">
                            <dgm:alg type="cycle">
                              <dgm:param type="ctrShpMap" val="fNode"/>
                              <dgm:param type="stAng" val="0"/>
                            </dgm:alg>
                          </dgm:if>
                          <dgm:if name="Name120" axis="ch ch" ptType="node node" st="1 1" cnt="1 0" func="cnt" op="equ" val="2">
                            <dgm:alg type="cycle">
                              <dgm:param type="ctrShpMap" val="fNode"/>
                              <dgm:param type="stAng" val="45"/>
                              <dgm:param type="spanAng" val="-90"/>
                            </dgm:alg>
                          </dgm:if>
                          <dgm:else name="Name121">
                            <dgm:alg type="cycle">
                              <dgm:param type="ctrShpMap" val="fNode"/>
                              <dgm:param type="stAng" val="67.5"/>
                              <dgm:param type="spanAng" val="-135"/>
                            </dgm:alg>
                          </dgm:else>
                        </dgm:choose>
                      </dgm:if>
                      <dgm:if name="Name122" axis="ch" ptType="node" func="cnt" op="equ" val="5">
                        <dgm:choose name="Name123">
                          <dgm:if name="Name124" axis="ch ch" ptType="node node" st="1 1" cnt="1 0" func="cnt" op="equ" val="1">
                            <dgm:alg type="cycle">
                              <dgm:param type="ctrShpMap" val="fNode"/>
                              <dgm:param type="stAng" val="0"/>
                            </dgm:alg>
                          </dgm:if>
                          <dgm:if name="Name125" axis="ch ch" ptType="node node" st="1 1" cnt="1 0" func="cnt" op="equ" val="2">
                            <dgm:alg type="cycle">
                              <dgm:param type="ctrShpMap" val="fNode"/>
                              <dgm:param type="stAng" val="45"/>
                              <dgm:param type="spanAng" val="-90"/>
                            </dgm:alg>
                          </dgm:if>
                          <dgm:else name="Name126">
                            <dgm:alg type="cycle">
                              <dgm:param type="ctrShpMap" val="fNode"/>
                              <dgm:param type="stAng" val="0"/>
                              <dgm:param type="spanAng" val="-360"/>
                            </dgm:alg>
                          </dgm:else>
                        </dgm:choose>
                      </dgm:if>
                      <dgm:if name="Name127" axis="ch" ptType="node" func="cnt" op="equ" val="6">
                        <dgm:choose name="Name128">
                          <dgm:if name="Name129" axis="ch ch" ptType="node node" st="1 1" cnt="1 0" func="cnt" op="equ" val="1">
                            <dgm:alg type="cycle">
                              <dgm:param type="ctrShpMap" val="fNode"/>
                              <dgm:param type="stAng" val="0"/>
                            </dgm:alg>
                          </dgm:if>
                          <dgm:if name="Name130" axis="ch ch" ptType="node node" st="1 1" cnt="1 0" func="cnt" op="equ" val="2">
                            <dgm:alg type="cycle">
                              <dgm:param type="ctrShpMap" val="fNode"/>
                              <dgm:param type="stAng" val="45"/>
                              <dgm:param type="spanAng" val="-90"/>
                            </dgm:alg>
                          </dgm:if>
                          <dgm:else name="Name131">
                            <dgm:alg type="cycle">
                              <dgm:param type="ctrShpMap" val="fNode"/>
                              <dgm:param type="stAng" val="0"/>
                              <dgm:param type="spanAng" val="-360"/>
                            </dgm:alg>
                          </dgm:else>
                        </dgm:choose>
                      </dgm:if>
                      <dgm:if name="Name132" axis="ch" ptType="node" func="cnt" op="gte" val="7">
                        <dgm:choose name="Name133">
                          <dgm:if name="Name134" axis="ch ch" ptType="node node" st="1 1" cnt="1 0" func="cnt" op="equ" val="1">
                            <dgm:alg type="cycle">
                              <dgm:param type="ctrShpMap" val="fNode"/>
                              <dgm:param type="stAng" val="0"/>
                            </dgm:alg>
                          </dgm:if>
                          <dgm:if name="Name135" axis="ch ch" ptType="node node" st="1 1" cnt="1 0" func="cnt" op="equ" val="2">
                            <dgm:alg type="cycle">
                              <dgm:param type="ctrShpMap" val="fNode"/>
                              <dgm:param type="stAng" val="45"/>
                              <dgm:param type="spanAng" val="-90"/>
                            </dgm:alg>
                          </dgm:if>
                          <dgm:else name="Name136">
                            <dgm:alg type="cycle">
                              <dgm:param type="ctrShpMap" val="fNode"/>
                              <dgm:param type="stAng" val="0"/>
                              <dgm:param type="spanAng" val="-360"/>
                            </dgm:alg>
                          </dgm:else>
                        </dgm:choose>
                      </dgm:if>
                      <dgm:else name="Name137"/>
                    </dgm:choose>
                  </dgm:else>
                </dgm:choose>
                <dgm:shape xmlns:r="http://schemas.openxmlformats.org/officeDocument/2006/relationships" r:blip="">
                  <dgm:adjLst/>
                </dgm:shape>
                <dgm:presOf/>
                <dgm:constrLst>
                  <dgm:constr type="sp" refType="w" fact="0.1"/>
                  <dgm:constr type="sibSp" refType="w" fact="0.1"/>
                </dgm:constrLst>
                <dgm:forEach name="Name138" axis="ch" ptType="node" cnt="1">
                  <dgm:layoutNode name="childCenter1"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139" axis="ch">
                    <dgm:forEach name="Name140" axis="self" ptType="parTrans">
                      <dgm:layoutNode name="Name141">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142" axis="self" ptType="node">
                      <dgm:layoutNode name="text1"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143" axis="ch" ptType="parTrans" cnt="1">
                <dgm:layoutNode name="Name144">
                  <dgm:alg type="conn">
                    <dgm:param type="dim" val="1D"/>
                    <dgm:param type="begPts" val="auto"/>
                    <dgm:param type="endPts" val="auto"/>
                    <dgm:param type="endSty" val="noArr"/>
                    <dgm:param type="srcNode" val="textCenter"/>
                    <dgm:param type="dstNode" val="childCenter1"/>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145"/>
          </dgm:choose>
          <dgm:choose name="Name146">
            <dgm:if name="Name147" axis="ch" ptType="node" func="cnt" op="gte" val="2">
              <dgm:layoutNode name="cycle_2">
                <dgm:choose name="Name148">
                  <dgm:if name="Name149" func="var" arg="dir" op="equ" val="norm">
                    <dgm:choose name="Name150">
                      <dgm:if name="Name151" axis="ch" ptType="node" func="cnt" op="equ" val="2">
                        <dgm:choose name="Name152">
                          <dgm:if name="Name153" axis="ch ch" ptType="node node" st="2 1" cnt="1 0" func="cnt" op="equ" val="1">
                            <dgm:alg type="cycle">
                              <dgm:param type="ctrShpMap" val="fNode"/>
                              <dgm:param type="stAng" val="180"/>
                            </dgm:alg>
                          </dgm:if>
                          <dgm:if name="Name154" axis="ch ch" ptType="node node" st="2 1" cnt="1 0" func="cnt" op="equ" val="2">
                            <dgm:alg type="cycle">
                              <dgm:param type="ctrShpMap" val="fNode"/>
                              <dgm:param type="stAng" val="135"/>
                              <dgm:param type="spanAng" val="90"/>
                            </dgm:alg>
                          </dgm:if>
                          <dgm:else name="Name155">
                            <dgm:alg type="cycle">
                              <dgm:param type="ctrShpMap" val="fNode"/>
                              <dgm:param type="stAng" val="90"/>
                              <dgm:param type="spanAng" val="180"/>
                            </dgm:alg>
                          </dgm:else>
                        </dgm:choose>
                      </dgm:if>
                      <dgm:if name="Name156" axis="ch" ptType="node" func="cnt" op="equ" val="3">
                        <dgm:choose name="Name157">
                          <dgm:if name="Name158" axis="ch ch" ptType="node node" st="2 1" cnt="1 0" func="cnt" op="equ" val="1">
                            <dgm:alg type="cycle">
                              <dgm:param type="ctrShpMap" val="fNode"/>
                              <dgm:param type="stAng" val="120"/>
                              <dgm:param type="horzAlign" val="r"/>
                              <dgm:param type="vertAlign" val="b"/>
                            </dgm:alg>
                          </dgm:if>
                          <dgm:if name="Name159" axis="ch ch" ptType="node node" st="2 1" cnt="1 0" func="cnt" op="equ" val="2">
                            <dgm:alg type="cycle">
                              <dgm:param type="ctrShpMap" val="fNode"/>
                              <dgm:param type="stAng" val="75"/>
                              <dgm:param type="spanAng" val="90"/>
                              <dgm:param type="horzAlign" val="r"/>
                              <dgm:param type="vertAlign" val="b"/>
                            </dgm:alg>
                          </dgm:if>
                          <dgm:else name="Name160">
                            <dgm:alg type="cycle">
                              <dgm:param type="ctrShpMap" val="fNode"/>
                              <dgm:param type="stAng" val="30"/>
                              <dgm:param type="spanAng" val="180"/>
                            </dgm:alg>
                          </dgm:else>
                        </dgm:choose>
                      </dgm:if>
                      <dgm:if name="Name161" axis="ch" ptType="node" func="cnt" op="equ" val="4">
                        <dgm:choose name="Name162">
                          <dgm:if name="Name163" axis="ch ch" ptType="node node" st="2 1" cnt="1 0" func="cnt" op="equ" val="1">
                            <dgm:alg type="cycle">
                              <dgm:param type="ctrShpMap" val="fNode"/>
                              <dgm:param type="stAng" val="90"/>
                            </dgm:alg>
                          </dgm:if>
                          <dgm:if name="Name164" axis="ch ch" ptType="node node" st="2 1" cnt="1 0" func="cnt" op="equ" val="2">
                            <dgm:alg type="cycle">
                              <dgm:param type="ctrShpMap" val="fNode"/>
                              <dgm:param type="stAng" val="45"/>
                              <dgm:param type="spanAng" val="90"/>
                            </dgm:alg>
                          </dgm:if>
                          <dgm:else name="Name165">
                            <dgm:alg type="cycle">
                              <dgm:param type="ctrShpMap" val="fNode"/>
                              <dgm:param type="stAng" val="22.5"/>
                              <dgm:param type="spanAng" val="135"/>
                            </dgm:alg>
                          </dgm:else>
                        </dgm:choose>
                      </dgm:if>
                      <dgm:if name="Name166" axis="ch" ptType="node" func="cnt" op="equ" val="5">
                        <dgm:choose name="Name167">
                          <dgm:if name="Name168" axis="ch ch" ptType="node node" st="2 1" cnt="1 0" func="cnt" op="equ" val="1">
                            <dgm:alg type="cycle">
                              <dgm:param type="ctrShpMap" val="fNode"/>
                              <dgm:param type="stAng" val="72"/>
                            </dgm:alg>
                          </dgm:if>
                          <dgm:if name="Name169" axis="ch ch" ptType="node node" st="2 1" cnt="1 0" func="cnt" op="equ" val="2">
                            <dgm:alg type="cycle">
                              <dgm:param type="ctrShpMap" val="fNode"/>
                              <dgm:param type="stAng" val="27"/>
                              <dgm:param type="spanAng" val="90"/>
                            </dgm:alg>
                          </dgm:if>
                          <dgm:else name="Name170">
                            <dgm:alg type="cycle">
                              <dgm:param type="ctrShpMap" val="fNode"/>
                              <dgm:param type="stAng" val="0"/>
                              <dgm:param type="spanAng" val="360"/>
                            </dgm:alg>
                          </dgm:else>
                        </dgm:choose>
                      </dgm:if>
                      <dgm:if name="Name171" axis="ch" ptType="node" func="cnt" op="equ" val="6">
                        <dgm:choose name="Name172">
                          <dgm:if name="Name173" axis="ch ch" ptType="node node" st="2 1" cnt="1 0" func="cnt" op="equ" val="1">
                            <dgm:alg type="cycle">
                              <dgm:param type="ctrShpMap" val="fNode"/>
                              <dgm:param type="stAng" val="60"/>
                            </dgm:alg>
                          </dgm:if>
                          <dgm:if name="Name174" axis="ch ch" ptType="node node" st="2 1" cnt="1 0" func="cnt" op="equ" val="2">
                            <dgm:alg type="cycle">
                              <dgm:param type="ctrShpMap" val="fNode"/>
                              <dgm:param type="stAng" val="15"/>
                              <dgm:param type="spanAng" val="90"/>
                            </dgm:alg>
                          </dgm:if>
                          <dgm:else name="Name175">
                            <dgm:alg type="cycle">
                              <dgm:param type="ctrShpMap" val="fNode"/>
                              <dgm:param type="stAng" val="0"/>
                              <dgm:param type="spanAng" val="360"/>
                            </dgm:alg>
                          </dgm:else>
                        </dgm:choose>
                      </dgm:if>
                      <dgm:if name="Name176" axis="ch" ptType="node" func="cnt" op="gte" val="7">
                        <dgm:choose name="Name177">
                          <dgm:if name="Name178" axis="ch ch" ptType="node node" st="2 1" cnt="1 0" func="cnt" op="equ" val="1">
                            <dgm:alg type="cycle">
                              <dgm:param type="ctrShpMap" val="fNode"/>
                              <dgm:param type="stAng" val="51"/>
                            </dgm:alg>
                          </dgm:if>
                          <dgm:if name="Name179" axis="ch ch" ptType="node node" st="2 1" cnt="1 0" func="cnt" op="equ" val="2">
                            <dgm:alg type="cycle">
                              <dgm:param type="ctrShpMap" val="fNode"/>
                              <dgm:param type="stAng" val="6"/>
                              <dgm:param type="spanAng" val="90"/>
                            </dgm:alg>
                          </dgm:if>
                          <dgm:else name="Name180">
                            <dgm:alg type="cycle">
                              <dgm:param type="ctrShpMap" val="fNode"/>
                              <dgm:param type="stAng" val="0"/>
                              <dgm:param type="spanAng" val="360"/>
                            </dgm:alg>
                          </dgm:else>
                        </dgm:choose>
                      </dgm:if>
                      <dgm:else name="Name181"/>
                    </dgm:choose>
                  </dgm:if>
                  <dgm:else name="Name182">
                    <dgm:choose name="Name183">
                      <dgm:if name="Name184" axis="ch" ptType="node" func="cnt" op="equ" val="2">
                        <dgm:choose name="Name185">
                          <dgm:if name="Name186" axis="ch ch" ptType="node node" st="2 1" cnt="1 0" func="cnt" op="equ" val="1">
                            <dgm:alg type="cycle">
                              <dgm:param type="ctrShpMap" val="fNode"/>
                              <dgm:param type="stAng" val="180"/>
                            </dgm:alg>
                          </dgm:if>
                          <dgm:if name="Name187" axis="ch ch" ptType="node node" st="2 1" cnt="1 0" func="cnt" op="equ" val="2">
                            <dgm:alg type="cycle">
                              <dgm:param type="ctrShpMap" val="fNode"/>
                              <dgm:param type="stAng" val="225"/>
                              <dgm:param type="spanAng" val="-90"/>
                            </dgm:alg>
                          </dgm:if>
                          <dgm:else name="Name188">
                            <dgm:alg type="cycle">
                              <dgm:param type="ctrShpMap" val="fNode"/>
                              <dgm:param type="stAng" val="270"/>
                              <dgm:param type="spanAng" val="-180"/>
                            </dgm:alg>
                          </dgm:else>
                        </dgm:choose>
                      </dgm:if>
                      <dgm:if name="Name189" axis="ch" ptType="node" func="cnt" op="equ" val="3">
                        <dgm:choose name="Name190">
                          <dgm:if name="Name191" axis="ch ch" ptType="node node" st="2 1" cnt="1 0" func="cnt" op="equ" val="1">
                            <dgm:alg type="cycle">
                              <dgm:param type="ctrShpMap" val="fNode"/>
                              <dgm:param type="stAng" val="240"/>
                              <dgm:param type="horzAlign" val="l"/>
                              <dgm:param type="vertAlign" val="b"/>
                            </dgm:alg>
                          </dgm:if>
                          <dgm:if name="Name192" axis="ch ch" ptType="node node" st="2 1" cnt="1 0" func="cnt" op="equ" val="2">
                            <dgm:alg type="cycle">
                              <dgm:param type="ctrShpMap" val="fNode"/>
                              <dgm:param type="stAng" val="285"/>
                              <dgm:param type="spanAng" val="-90"/>
                              <dgm:param type="horzAlign" val="l"/>
                              <dgm:param type="vertAlign" val="b"/>
                            </dgm:alg>
                          </dgm:if>
                          <dgm:else name="Name193">
                            <dgm:alg type="cycle">
                              <dgm:param type="ctrShpMap" val="fNode"/>
                              <dgm:param type="stAng" val="330"/>
                              <dgm:param type="spanAng" val="-180"/>
                            </dgm:alg>
                          </dgm:else>
                        </dgm:choose>
                      </dgm:if>
                      <dgm:if name="Name194" axis="ch" ptType="node" func="cnt" op="equ" val="4">
                        <dgm:choose name="Name195">
                          <dgm:if name="Name196" axis="ch ch" ptType="node node" st="2 1" cnt="1 0" func="cnt" op="equ" val="1">
                            <dgm:alg type="cycle">
                              <dgm:param type="ctrShpMap" val="fNode"/>
                              <dgm:param type="stAng" val="270"/>
                            </dgm:alg>
                          </dgm:if>
                          <dgm:if name="Name197" axis="ch ch" ptType="node node" st="2 1" cnt="1 0" func="cnt" op="equ" val="2">
                            <dgm:alg type="cycle">
                              <dgm:param type="ctrShpMap" val="fNode"/>
                              <dgm:param type="stAng" val="315"/>
                              <dgm:param type="spanAng" val="-90"/>
                            </dgm:alg>
                          </dgm:if>
                          <dgm:else name="Name198">
                            <dgm:alg type="cycle">
                              <dgm:param type="ctrShpMap" val="fNode"/>
                              <dgm:param type="stAng" val="337.5"/>
                              <dgm:param type="spanAng" val="-135"/>
                            </dgm:alg>
                          </dgm:else>
                        </dgm:choose>
                      </dgm:if>
                      <dgm:if name="Name199" axis="ch" ptType="node" func="cnt" op="equ" val="5">
                        <dgm:choose name="Name200">
                          <dgm:if name="Name201" axis="ch ch" ptType="node node" st="2 1" cnt="1 0" func="cnt" op="equ" val="1">
                            <dgm:alg type="cycle">
                              <dgm:param type="ctrShpMap" val="fNode"/>
                              <dgm:param type="stAng" val="288"/>
                            </dgm:alg>
                          </dgm:if>
                          <dgm:if name="Name202" axis="ch ch" ptType="node node" st="2 1" cnt="1 0" func="cnt" op="equ" val="2">
                            <dgm:alg type="cycle">
                              <dgm:param type="ctrShpMap" val="fNode"/>
                              <dgm:param type="stAng" val="333"/>
                              <dgm:param type="spanAng" val="-90"/>
                            </dgm:alg>
                          </dgm:if>
                          <dgm:else name="Name203">
                            <dgm:alg type="cycle">
                              <dgm:param type="ctrShpMap" val="fNode"/>
                              <dgm:param type="stAng" val="0"/>
                              <dgm:param type="spanAng" val="-360"/>
                            </dgm:alg>
                          </dgm:else>
                        </dgm:choose>
                      </dgm:if>
                      <dgm:if name="Name204" axis="ch" ptType="node" func="cnt" op="equ" val="6">
                        <dgm:choose name="Name205">
                          <dgm:if name="Name206" axis="ch ch" ptType="node node" st="2 1" cnt="1 0" func="cnt" op="equ" val="1">
                            <dgm:alg type="cycle">
                              <dgm:param type="ctrShpMap" val="fNode"/>
                              <dgm:param type="stAng" val="300"/>
                            </dgm:alg>
                          </dgm:if>
                          <dgm:if name="Name207" axis="ch ch" ptType="node node" st="2 1" cnt="1 0" func="cnt" op="equ" val="2">
                            <dgm:alg type="cycle">
                              <dgm:param type="ctrShpMap" val="fNode"/>
                              <dgm:param type="stAng" val="345"/>
                              <dgm:param type="spanAng" val="-90"/>
                            </dgm:alg>
                          </dgm:if>
                          <dgm:else name="Name208">
                            <dgm:alg type="cycle">
                              <dgm:param type="ctrShpMap" val="fNode"/>
                              <dgm:param type="stAng" val="0"/>
                              <dgm:param type="spanAng" val="-360"/>
                            </dgm:alg>
                          </dgm:else>
                        </dgm:choose>
                      </dgm:if>
                      <dgm:if name="Name209" axis="ch" ptType="node" func="cnt" op="gte" val="7">
                        <dgm:choose name="Name210">
                          <dgm:if name="Name211" axis="ch ch" ptType="node node" st="2 1" cnt="1 0" func="cnt" op="equ" val="1">
                            <dgm:alg type="cycle">
                              <dgm:param type="ctrShpMap" val="fNode"/>
                              <dgm:param type="stAng" val="308"/>
                            </dgm:alg>
                          </dgm:if>
                          <dgm:if name="Name212" axis="ch ch" ptType="node node" st="2 1" cnt="1 0" func="cnt" op="equ" val="2">
                            <dgm:alg type="cycle">
                              <dgm:param type="ctrShpMap" val="fNode"/>
                              <dgm:param type="stAng" val="353"/>
                              <dgm:param type="spanAng" val="-90"/>
                            </dgm:alg>
                          </dgm:if>
                          <dgm:else name="Name213">
                            <dgm:alg type="cycle">
                              <dgm:param type="ctrShpMap" val="fNode"/>
                              <dgm:param type="stAng" val="0"/>
                              <dgm:param type="spanAng" val="-360"/>
                            </dgm:alg>
                          </dgm:else>
                        </dgm:choose>
                      </dgm:if>
                      <dgm:else name="Name214"/>
                    </dgm:choose>
                  </dgm:else>
                </dgm:choose>
                <dgm:shape xmlns:r="http://schemas.openxmlformats.org/officeDocument/2006/relationships" r:blip="">
                  <dgm:adjLst/>
                </dgm:shape>
                <dgm:presOf/>
                <dgm:constrLst>
                  <dgm:constr type="sp" refType="w" fact="0.1"/>
                  <dgm:constr type="sibSp" refType="w" fact="0.1"/>
                </dgm:constrLst>
                <dgm:forEach name="Name215" axis="ch" ptType="node" st="2" cnt="1">
                  <dgm:layoutNode name="childCenter2"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216" axis="ch">
                    <dgm:forEach name="Name217" axis="self" ptType="parTrans">
                      <dgm:layoutNode name="Name218">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219" axis="self" ptType="node">
                      <dgm:layoutNode name="text2"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220" axis="ch" ptType="parTrans" st="2" cnt="1">
                <dgm:layoutNode name="Name221">
                  <dgm:alg type="conn">
                    <dgm:param type="dim" val="1D"/>
                    <dgm:param type="begPts" val="auto"/>
                    <dgm:param type="endPts" val="auto"/>
                    <dgm:param type="endSty" val="noArr"/>
                    <dgm:param type="srcNode" val="textCenter"/>
                    <dgm:param type="dstNode" val="childCenter2"/>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222"/>
          </dgm:choose>
          <dgm:choose name="Name223">
            <dgm:if name="Name224" axis="ch" ptType="node" func="cnt" op="gte" val="3">
              <dgm:layoutNode name="cycle_3">
                <dgm:choose name="Name225">
                  <dgm:if name="Name226" func="var" arg="dir" op="equ" val="norm">
                    <dgm:choose name="Name227">
                      <dgm:if name="Name228" axis="ch" ptType="node" func="cnt" op="equ" val="3">
                        <dgm:choose name="Name229">
                          <dgm:if name="Name230" axis="ch ch" ptType="node node" st="3 1" cnt="1 0" func="cnt" op="equ" val="1">
                            <dgm:alg type="cycle">
                              <dgm:param type="ctrShpMap" val="fNode"/>
                              <dgm:param type="stAng" val="240"/>
                              <dgm:param type="horzAlign" val="l"/>
                              <dgm:param type="vertAlign" val="b"/>
                            </dgm:alg>
                          </dgm:if>
                          <dgm:if name="Name231" axis="ch ch" ptType="node node" st="3 1" cnt="1 0" func="cnt" op="equ" val="2">
                            <dgm:alg type="cycle">
                              <dgm:param type="ctrShpMap" val="fNode"/>
                              <dgm:param type="stAng" val="195"/>
                              <dgm:param type="spanAng" val="90"/>
                              <dgm:param type="horzAlign" val="l"/>
                              <dgm:param type="vertAlign" val="b"/>
                            </dgm:alg>
                          </dgm:if>
                          <dgm:else name="Name232">
                            <dgm:alg type="cycle">
                              <dgm:param type="ctrShpMap" val="fNode"/>
                              <dgm:param type="stAng" val="150"/>
                              <dgm:param type="spanAng" val="180"/>
                            </dgm:alg>
                          </dgm:else>
                        </dgm:choose>
                      </dgm:if>
                      <dgm:if name="Name233" axis="ch" ptType="node" func="cnt" op="equ" val="4">
                        <dgm:choose name="Name234">
                          <dgm:if name="Name235" axis="ch ch" ptType="node node" st="3 1" cnt="1 0" func="cnt" op="equ" val="1">
                            <dgm:alg type="cycle">
                              <dgm:param type="ctrShpMap" val="fNode"/>
                              <dgm:param type="stAng" val="180"/>
                            </dgm:alg>
                          </dgm:if>
                          <dgm:if name="Name236" axis="ch ch" ptType="node node" st="3 1" cnt="1 0" func="cnt" op="equ" val="2">
                            <dgm:alg type="cycle">
                              <dgm:param type="ctrShpMap" val="fNode"/>
                              <dgm:param type="stAng" val="135"/>
                              <dgm:param type="spanAng" val="90"/>
                            </dgm:alg>
                          </dgm:if>
                          <dgm:else name="Name237">
                            <dgm:alg type="cycle">
                              <dgm:param type="ctrShpMap" val="fNode"/>
                              <dgm:param type="stAng" val="112.5"/>
                              <dgm:param type="spanAng" val="135"/>
                            </dgm:alg>
                          </dgm:else>
                        </dgm:choose>
                      </dgm:if>
                      <dgm:if name="Name238" axis="ch" ptType="node" func="cnt" op="equ" val="5">
                        <dgm:choose name="Name239">
                          <dgm:if name="Name240" axis="ch ch" ptType="node node" st="3 1" cnt="1 0" func="cnt" op="equ" val="1">
                            <dgm:alg type="cycle">
                              <dgm:param type="ctrShpMap" val="fNode"/>
                              <dgm:param type="stAng" val="144"/>
                            </dgm:alg>
                          </dgm:if>
                          <dgm:if name="Name241" axis="ch ch" ptType="node node" st="3 1" cnt="1 0" func="cnt" op="equ" val="2">
                            <dgm:alg type="cycle">
                              <dgm:param type="ctrShpMap" val="fNode"/>
                              <dgm:param type="stAng" val="99"/>
                              <dgm:param type="spanAng" val="90"/>
                            </dgm:alg>
                          </dgm:if>
                          <dgm:else name="Name242">
                            <dgm:alg type="cycle">
                              <dgm:param type="ctrShpMap" val="fNode"/>
                              <dgm:param type="stAng" val="0"/>
                              <dgm:param type="spanAng" val="360"/>
                            </dgm:alg>
                          </dgm:else>
                        </dgm:choose>
                      </dgm:if>
                      <dgm:if name="Name243" axis="ch" ptType="node" func="cnt" op="equ" val="6">
                        <dgm:choose name="Name244">
                          <dgm:if name="Name245" axis="ch ch" ptType="node node" st="3 1" cnt="1 0" func="cnt" op="equ" val="1">
                            <dgm:alg type="cycle">
                              <dgm:param type="ctrShpMap" val="fNode"/>
                              <dgm:param type="stAng" val="120"/>
                            </dgm:alg>
                          </dgm:if>
                          <dgm:if name="Name246" axis="ch ch" ptType="node node" st="3 1" cnt="1 0" func="cnt" op="equ" val="2">
                            <dgm:alg type="cycle">
                              <dgm:param type="ctrShpMap" val="fNode"/>
                              <dgm:param type="stAng" val="75"/>
                              <dgm:param type="spanAng" val="90"/>
                            </dgm:alg>
                          </dgm:if>
                          <dgm:else name="Name247">
                            <dgm:alg type="cycle">
                              <dgm:param type="ctrShpMap" val="fNode"/>
                              <dgm:param type="stAng" val="0"/>
                              <dgm:param type="spanAng" val="360"/>
                            </dgm:alg>
                          </dgm:else>
                        </dgm:choose>
                      </dgm:if>
                      <dgm:if name="Name248" axis="ch" ptType="node" func="cnt" op="gte" val="7">
                        <dgm:choose name="Name249">
                          <dgm:if name="Name250" axis="ch ch" ptType="node node" st="3 1" cnt="1 0" func="cnt" op="equ" val="1">
                            <dgm:alg type="cycle">
                              <dgm:param type="ctrShpMap" val="fNode"/>
                              <dgm:param type="stAng" val="102"/>
                            </dgm:alg>
                          </dgm:if>
                          <dgm:if name="Name251" axis="ch ch" ptType="node node" st="3 1" cnt="1 0" func="cnt" op="equ" val="2">
                            <dgm:alg type="cycle">
                              <dgm:param type="ctrShpMap" val="fNode"/>
                              <dgm:param type="stAng" val="57"/>
                              <dgm:param type="spanAng" val="90"/>
                            </dgm:alg>
                          </dgm:if>
                          <dgm:else name="Name252">
                            <dgm:alg type="cycle">
                              <dgm:param type="ctrShpMap" val="fNode"/>
                              <dgm:param type="stAng" val="0"/>
                              <dgm:param type="spanAng" val="360"/>
                            </dgm:alg>
                          </dgm:else>
                        </dgm:choose>
                      </dgm:if>
                      <dgm:else name="Name253"/>
                    </dgm:choose>
                  </dgm:if>
                  <dgm:else name="Name254">
                    <dgm:choose name="Name255">
                      <dgm:if name="Name256" axis="ch" ptType="node" func="cnt" op="equ" val="3">
                        <dgm:choose name="Name257">
                          <dgm:if name="Name258" axis="ch ch" ptType="node node" st="3 1" cnt="1 0" func="cnt" op="equ" val="1">
                            <dgm:alg type="cycle">
                              <dgm:param type="ctrShpMap" val="fNode"/>
                              <dgm:param type="stAng" val="120"/>
                              <dgm:param type="horzAlign" val="r"/>
                              <dgm:param type="vertAlign" val="b"/>
                            </dgm:alg>
                          </dgm:if>
                          <dgm:if name="Name259" axis="ch ch" ptType="node node" st="3 1" cnt="1 0" func="cnt" op="equ" val="2">
                            <dgm:alg type="cycle">
                              <dgm:param type="ctrShpMap" val="fNode"/>
                              <dgm:param type="stAng" val="165"/>
                              <dgm:param type="spanAng" val="-90"/>
                              <dgm:param type="horzAlign" val="r"/>
                              <dgm:param type="vertAlign" val="b"/>
                            </dgm:alg>
                          </dgm:if>
                          <dgm:else name="Name260">
                            <dgm:alg type="cycle">
                              <dgm:param type="ctrShpMap" val="fNode"/>
                              <dgm:param type="stAng" val="210"/>
                              <dgm:param type="spanAng" val="-180"/>
                            </dgm:alg>
                          </dgm:else>
                        </dgm:choose>
                      </dgm:if>
                      <dgm:if name="Name261" axis="ch" ptType="node" func="cnt" op="equ" val="4">
                        <dgm:choose name="Name262">
                          <dgm:if name="Name263" axis="ch ch" ptType="node node" st="3 1" cnt="1 0" func="cnt" op="equ" val="1">
                            <dgm:alg type="cycle">
                              <dgm:param type="ctrShpMap" val="fNode"/>
                              <dgm:param type="stAng" val="180"/>
                            </dgm:alg>
                          </dgm:if>
                          <dgm:if name="Name264" axis="ch ch" ptType="node node" st="3 1" cnt="1 0" func="cnt" op="equ" val="2">
                            <dgm:alg type="cycle">
                              <dgm:param type="ctrShpMap" val="fNode"/>
                              <dgm:param type="stAng" val="225"/>
                              <dgm:param type="spanAng" val="-90"/>
                            </dgm:alg>
                          </dgm:if>
                          <dgm:else name="Name265">
                            <dgm:alg type="cycle">
                              <dgm:param type="ctrShpMap" val="fNode"/>
                              <dgm:param type="stAng" val="247.5"/>
                              <dgm:param type="spanAng" val="-135"/>
                            </dgm:alg>
                          </dgm:else>
                        </dgm:choose>
                      </dgm:if>
                      <dgm:if name="Name266" axis="ch" ptType="node" func="cnt" op="equ" val="5">
                        <dgm:choose name="Name267">
                          <dgm:if name="Name268" axis="ch ch" ptType="node node" st="3 1" cnt="1 0" func="cnt" op="equ" val="1">
                            <dgm:alg type="cycle">
                              <dgm:param type="ctrShpMap" val="fNode"/>
                              <dgm:param type="stAng" val="216"/>
                            </dgm:alg>
                          </dgm:if>
                          <dgm:if name="Name269" axis="ch ch" ptType="node node" st="3 1" cnt="1 0" func="cnt" op="equ" val="2">
                            <dgm:alg type="cycle">
                              <dgm:param type="ctrShpMap" val="fNode"/>
                              <dgm:param type="stAng" val="261"/>
                              <dgm:param type="spanAng" val="-90"/>
                            </dgm:alg>
                          </dgm:if>
                          <dgm:else name="Name270">
                            <dgm:alg type="cycle">
                              <dgm:param type="ctrShpMap" val="fNode"/>
                              <dgm:param type="stAng" val="0"/>
                              <dgm:param type="spanAng" val="-360"/>
                            </dgm:alg>
                          </dgm:else>
                        </dgm:choose>
                      </dgm:if>
                      <dgm:if name="Name271" axis="ch" ptType="node" func="cnt" op="equ" val="6">
                        <dgm:choose name="Name272">
                          <dgm:if name="Name273" axis="ch ch" ptType="node node" st="3 1" cnt="1 0" func="cnt" op="equ" val="1">
                            <dgm:alg type="cycle">
                              <dgm:param type="ctrShpMap" val="fNode"/>
                              <dgm:param type="stAng" val="240"/>
                            </dgm:alg>
                          </dgm:if>
                          <dgm:if name="Name274" axis="ch ch" ptType="node node" st="3 1" cnt="1 0" func="cnt" op="equ" val="2">
                            <dgm:alg type="cycle">
                              <dgm:param type="ctrShpMap" val="fNode"/>
                              <dgm:param type="stAng" val="285"/>
                              <dgm:param type="spanAng" val="-90"/>
                            </dgm:alg>
                          </dgm:if>
                          <dgm:else name="Name275">
                            <dgm:alg type="cycle">
                              <dgm:param type="ctrShpMap" val="fNode"/>
                              <dgm:param type="stAng" val="0"/>
                              <dgm:param type="spanAng" val="-360"/>
                            </dgm:alg>
                          </dgm:else>
                        </dgm:choose>
                      </dgm:if>
                      <dgm:if name="Name276" axis="ch" ptType="node" func="cnt" op="gte" val="7">
                        <dgm:choose name="Name277">
                          <dgm:if name="Name278" axis="ch ch" ptType="node node" st="3 1" cnt="1 0" func="cnt" op="equ" val="1">
                            <dgm:alg type="cycle">
                              <dgm:param type="ctrShpMap" val="fNode"/>
                              <dgm:param type="stAng" val="257"/>
                            </dgm:alg>
                          </dgm:if>
                          <dgm:if name="Name279" axis="ch ch" ptType="node node" st="3 1" cnt="1 0" func="cnt" op="equ" val="2">
                            <dgm:alg type="cycle">
                              <dgm:param type="ctrShpMap" val="fNode"/>
                              <dgm:param type="stAng" val="302"/>
                              <dgm:param type="spanAng" val="-90"/>
                            </dgm:alg>
                          </dgm:if>
                          <dgm:else name="Name280">
                            <dgm:alg type="cycle">
                              <dgm:param type="ctrShpMap" val="fNode"/>
                              <dgm:param type="stAng" val="0"/>
                              <dgm:param type="spanAng" val="-360"/>
                            </dgm:alg>
                          </dgm:else>
                        </dgm:choose>
                      </dgm:if>
                      <dgm:else name="Name281"/>
                    </dgm:choose>
                  </dgm:else>
                </dgm:choose>
                <dgm:shape xmlns:r="http://schemas.openxmlformats.org/officeDocument/2006/relationships" r:blip="">
                  <dgm:adjLst/>
                </dgm:shape>
                <dgm:presOf/>
                <dgm:constrLst>
                  <dgm:constr type="sp" refType="w" fact="0.1"/>
                  <dgm:constr type="sibSp" refType="w" fact="0.1"/>
                </dgm:constrLst>
                <dgm:forEach name="Name282" axis="ch" ptType="node" st="3" cnt="1">
                  <dgm:layoutNode name="childCenter3"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283" axis="ch">
                    <dgm:forEach name="Name284" axis="self" ptType="parTrans">
                      <dgm:layoutNode name="Name285">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286" axis="self" ptType="node">
                      <dgm:layoutNode name="text3"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287" axis="ch" ptType="parTrans" st="3" cnt="1">
                <dgm:layoutNode name="Name288">
                  <dgm:alg type="conn">
                    <dgm:param type="dim" val="1D"/>
                    <dgm:param type="begPts" val="auto"/>
                    <dgm:param type="endPts" val="auto"/>
                    <dgm:param type="endSty" val="noArr"/>
                    <dgm:param type="srcNode" val="textCenter"/>
                    <dgm:param type="dstNode" val="childCenter3"/>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289"/>
          </dgm:choose>
          <dgm:choose name="Name290">
            <dgm:if name="Name291" axis="ch" ptType="node" func="cnt" op="gte" val="4">
              <dgm:layoutNode name="cycle_4">
                <dgm:choose name="Name292">
                  <dgm:if name="Name293" func="var" arg="dir" op="equ" val="norm">
                    <dgm:choose name="Name294">
                      <dgm:if name="Name295" axis="ch" ptType="node" func="cnt" op="equ" val="4">
                        <dgm:choose name="Name296">
                          <dgm:if name="Name297" axis="ch ch" ptType="node node" st="4 1" cnt="1 0" func="cnt" op="equ" val="1">
                            <dgm:alg type="cycle">
                              <dgm:param type="ctrShpMap" val="fNode"/>
                              <dgm:param type="stAng" val="270"/>
                            </dgm:alg>
                          </dgm:if>
                          <dgm:if name="Name298" axis="ch ch" ptType="node node" st="4 1" cnt="1 0" func="cnt" op="equ" val="2">
                            <dgm:alg type="cycle">
                              <dgm:param type="ctrShpMap" val="fNode"/>
                              <dgm:param type="stAng" val="225"/>
                              <dgm:param type="spanAng" val="90"/>
                            </dgm:alg>
                          </dgm:if>
                          <dgm:else name="Name299">
                            <dgm:alg type="cycle">
                              <dgm:param type="ctrShpMap" val="fNode"/>
                              <dgm:param type="stAng" val="202.5"/>
                              <dgm:param type="spanAng" val="135"/>
                            </dgm:alg>
                          </dgm:else>
                        </dgm:choose>
                      </dgm:if>
                      <dgm:if name="Name300" axis="ch" ptType="node" func="cnt" op="equ" val="5">
                        <dgm:choose name="Name301">
                          <dgm:if name="Name302" axis="ch ch" ptType="node node" st="4 1" cnt="1 0" func="cnt" op="equ" val="1">
                            <dgm:alg type="cycle">
                              <dgm:param type="ctrShpMap" val="fNode"/>
                              <dgm:param type="stAng" val="216"/>
                            </dgm:alg>
                          </dgm:if>
                          <dgm:if name="Name303" axis="ch ch" ptType="node node" st="4 1" cnt="1 0" func="cnt" op="equ" val="2">
                            <dgm:alg type="cycle">
                              <dgm:param type="ctrShpMap" val="fNode"/>
                              <dgm:param type="stAng" val="171"/>
                              <dgm:param type="spanAng" val="90"/>
                            </dgm:alg>
                          </dgm:if>
                          <dgm:else name="Name304">
                            <dgm:alg type="cycle">
                              <dgm:param type="ctrShpMap" val="fNode"/>
                              <dgm:param type="stAng" val="0"/>
                              <dgm:param type="spanAng" val="360"/>
                            </dgm:alg>
                          </dgm:else>
                        </dgm:choose>
                      </dgm:if>
                      <dgm:if name="Name305" axis="ch" ptType="node" func="cnt" op="equ" val="6">
                        <dgm:choose name="Name306">
                          <dgm:if name="Name307" axis="ch ch" ptType="node node" st="4 1" cnt="1 0" func="cnt" op="equ" val="1">
                            <dgm:alg type="cycle">
                              <dgm:param type="ctrShpMap" val="fNode"/>
                              <dgm:param type="stAng" val="180"/>
                            </dgm:alg>
                          </dgm:if>
                          <dgm:if name="Name308" axis="ch ch" ptType="node node" st="4 1" cnt="1 0" func="cnt" op="equ" val="2">
                            <dgm:alg type="cycle">
                              <dgm:param type="ctrShpMap" val="fNode"/>
                              <dgm:param type="stAng" val="135"/>
                              <dgm:param type="spanAng" val="90"/>
                            </dgm:alg>
                          </dgm:if>
                          <dgm:else name="Name309">
                            <dgm:alg type="cycle">
                              <dgm:param type="ctrShpMap" val="fNode"/>
                              <dgm:param type="stAng" val="0"/>
                              <dgm:param type="spanAng" val="360"/>
                            </dgm:alg>
                          </dgm:else>
                        </dgm:choose>
                      </dgm:if>
                      <dgm:if name="Name310" axis="ch" ptType="node" func="cnt" op="gte" val="7">
                        <dgm:choose name="Name311">
                          <dgm:if name="Name312" axis="ch ch" ptType="node node" st="4 1" cnt="1 0" func="cnt" op="equ" val="1">
                            <dgm:alg type="cycle">
                              <dgm:param type="ctrShpMap" val="fNode"/>
                              <dgm:param type="stAng" val="154"/>
                            </dgm:alg>
                          </dgm:if>
                          <dgm:if name="Name313" axis="ch ch" ptType="node node" st="4 1" cnt="1 0" func="cnt" op="equ" val="2">
                            <dgm:alg type="cycle">
                              <dgm:param type="ctrShpMap" val="fNode"/>
                              <dgm:param type="stAng" val="109"/>
                              <dgm:param type="spanAng" val="90"/>
                            </dgm:alg>
                          </dgm:if>
                          <dgm:else name="Name314">
                            <dgm:alg type="cycle">
                              <dgm:param type="ctrShpMap" val="fNode"/>
                              <dgm:param type="stAng" val="0"/>
                              <dgm:param type="spanAng" val="360"/>
                            </dgm:alg>
                          </dgm:else>
                        </dgm:choose>
                      </dgm:if>
                      <dgm:else name="Name315"/>
                    </dgm:choose>
                  </dgm:if>
                  <dgm:else name="Name316">
                    <dgm:choose name="Name317">
                      <dgm:if name="Name318" axis="ch" ptType="node" func="cnt" op="equ" val="4">
                        <dgm:choose name="Name319">
                          <dgm:if name="Name320" axis="ch ch" ptType="node node" st="4 1" cnt="1 0" func="cnt" op="equ" val="1">
                            <dgm:alg type="cycle">
                              <dgm:param type="ctrShpMap" val="fNode"/>
                              <dgm:param type="stAng" val="90"/>
                            </dgm:alg>
                          </dgm:if>
                          <dgm:if name="Name321" axis="ch ch" ptType="node node" st="4 1" cnt="1 0" func="cnt" op="equ" val="2">
                            <dgm:alg type="cycle">
                              <dgm:param type="ctrShpMap" val="fNode"/>
                              <dgm:param type="stAng" val="135"/>
                              <dgm:param type="spanAng" val="-90"/>
                            </dgm:alg>
                          </dgm:if>
                          <dgm:else name="Name322">
                            <dgm:alg type="cycle">
                              <dgm:param type="ctrShpMap" val="fNode"/>
                              <dgm:param type="stAng" val="157.5"/>
                              <dgm:param type="spanAng" val="-135"/>
                            </dgm:alg>
                          </dgm:else>
                        </dgm:choose>
                      </dgm:if>
                      <dgm:if name="Name323" axis="ch" ptType="node" func="cnt" op="equ" val="5">
                        <dgm:choose name="Name324">
                          <dgm:if name="Name325" axis="ch ch" ptType="node node" st="4 1" cnt="1 0" func="cnt" op="equ" val="1">
                            <dgm:alg type="cycle">
                              <dgm:param type="ctrShpMap" val="fNode"/>
                              <dgm:param type="stAng" val="144"/>
                            </dgm:alg>
                          </dgm:if>
                          <dgm:if name="Name326" axis="ch ch" ptType="node node" st="4 1" cnt="1 0" func="cnt" op="equ" val="2">
                            <dgm:alg type="cycle">
                              <dgm:param type="ctrShpMap" val="fNode"/>
                              <dgm:param type="stAng" val="189"/>
                              <dgm:param type="spanAng" val="-90"/>
                            </dgm:alg>
                          </dgm:if>
                          <dgm:else name="Name327">
                            <dgm:alg type="cycle">
                              <dgm:param type="ctrShpMap" val="fNode"/>
                              <dgm:param type="stAng" val="0"/>
                              <dgm:param type="spanAng" val="-360"/>
                            </dgm:alg>
                          </dgm:else>
                        </dgm:choose>
                      </dgm:if>
                      <dgm:if name="Name328" axis="ch" ptType="node" func="cnt" op="equ" val="6">
                        <dgm:choose name="Name329">
                          <dgm:if name="Name330" axis="ch ch" ptType="node node" st="4 1" cnt="1 0" func="cnt" op="equ" val="1">
                            <dgm:alg type="cycle">
                              <dgm:param type="ctrShpMap" val="fNode"/>
                              <dgm:param type="stAng" val="180"/>
                            </dgm:alg>
                          </dgm:if>
                          <dgm:if name="Name331" axis="ch ch" ptType="node node" st="4 1" cnt="1 0" func="cnt" op="equ" val="2">
                            <dgm:alg type="cycle">
                              <dgm:param type="ctrShpMap" val="fNode"/>
                              <dgm:param type="stAng" val="225"/>
                              <dgm:param type="spanAng" val="-90"/>
                            </dgm:alg>
                          </dgm:if>
                          <dgm:else name="Name332">
                            <dgm:alg type="cycle">
                              <dgm:param type="ctrShpMap" val="fNode"/>
                              <dgm:param type="stAng" val="0"/>
                              <dgm:param type="spanAng" val="-360"/>
                            </dgm:alg>
                          </dgm:else>
                        </dgm:choose>
                      </dgm:if>
                      <dgm:if name="Name333" axis="ch" ptType="node" func="cnt" op="gte" val="7">
                        <dgm:choose name="Name334">
                          <dgm:if name="Name335" axis="ch ch" ptType="node node" st="4 1" cnt="1 0" func="cnt" op="equ" val="1">
                            <dgm:alg type="cycle">
                              <dgm:param type="ctrShpMap" val="fNode"/>
                              <dgm:param type="stAng" val="205"/>
                            </dgm:alg>
                          </dgm:if>
                          <dgm:if name="Name336" axis="ch ch" ptType="node node" st="4 1" cnt="1 0" func="cnt" op="equ" val="2">
                            <dgm:alg type="cycle">
                              <dgm:param type="ctrShpMap" val="fNode"/>
                              <dgm:param type="stAng" val="250"/>
                              <dgm:param type="spanAng" val="-90"/>
                            </dgm:alg>
                          </dgm:if>
                          <dgm:else name="Name337">
                            <dgm:alg type="cycle">
                              <dgm:param type="ctrShpMap" val="fNode"/>
                              <dgm:param type="stAng" val="0"/>
                              <dgm:param type="spanAng" val="-360"/>
                            </dgm:alg>
                          </dgm:else>
                        </dgm:choose>
                      </dgm:if>
                      <dgm:else name="Name338"/>
                    </dgm:choose>
                  </dgm:else>
                </dgm:choose>
                <dgm:shape xmlns:r="http://schemas.openxmlformats.org/officeDocument/2006/relationships" r:blip="">
                  <dgm:adjLst/>
                </dgm:shape>
                <dgm:presOf/>
                <dgm:constrLst>
                  <dgm:constr type="sp" refType="w" fact="0.1"/>
                  <dgm:constr type="sibSp" refType="w" fact="0.1"/>
                </dgm:constrLst>
                <dgm:forEach name="Name339" axis="ch" ptType="node" st="4" cnt="1">
                  <dgm:layoutNode name="childCenter4"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340" axis="ch">
                    <dgm:forEach name="Name341" axis="self" ptType="parTrans">
                      <dgm:layoutNode name="Name342">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343" axis="self" ptType="node">
                      <dgm:layoutNode name="text4"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344" axis="ch" ptType="parTrans" st="4" cnt="1">
                <dgm:layoutNode name="Name345">
                  <dgm:alg type="conn">
                    <dgm:param type="dim" val="1D"/>
                    <dgm:param type="begPts" val="auto"/>
                    <dgm:param type="endPts" val="auto"/>
                    <dgm:param type="endSty" val="noArr"/>
                    <dgm:param type="srcNode" val="textCenter"/>
                    <dgm:param type="dstNode" val="childCenter4"/>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346"/>
          </dgm:choose>
          <dgm:choose name="Name347">
            <dgm:if name="Name348" axis="ch" ptType="node" func="cnt" op="gte" val="5">
              <dgm:layoutNode name="cycle_5">
                <dgm:choose name="Name349">
                  <dgm:if name="Name350" func="var" arg="dir" op="equ" val="norm">
                    <dgm:choose name="Name351">
                      <dgm:if name="Name352" axis="ch" ptType="node" func="cnt" op="equ" val="5">
                        <dgm:choose name="Name353">
                          <dgm:if name="Name354" axis="ch ch" ptType="node node" st="5 1" cnt="1 0" func="cnt" op="equ" val="1">
                            <dgm:alg type="cycle">
                              <dgm:param type="ctrShpMap" val="fNode"/>
                              <dgm:param type="stAng" val="288"/>
                            </dgm:alg>
                          </dgm:if>
                          <dgm:if name="Name355" axis="ch ch" ptType="node node" st="5 1" cnt="1 0" func="cnt" op="equ" val="2">
                            <dgm:alg type="cycle">
                              <dgm:param type="ctrShpMap" val="fNode"/>
                              <dgm:param type="stAng" val="243"/>
                              <dgm:param type="spanAng" val="90"/>
                            </dgm:alg>
                          </dgm:if>
                          <dgm:else name="Name356">
                            <dgm:alg type="cycle">
                              <dgm:param type="ctrShpMap" val="fNode"/>
                              <dgm:param type="stAng" val="0"/>
                              <dgm:param type="spanAng" val="360"/>
                            </dgm:alg>
                          </dgm:else>
                        </dgm:choose>
                      </dgm:if>
                      <dgm:if name="Name357" axis="ch" ptType="node" func="cnt" op="equ" val="6">
                        <dgm:choose name="Name358">
                          <dgm:if name="Name359" axis="ch ch" ptType="node node" st="5 1" cnt="1 0" func="cnt" op="equ" val="1">
                            <dgm:alg type="cycle">
                              <dgm:param type="ctrShpMap" val="fNode"/>
                              <dgm:param type="stAng" val="240"/>
                            </dgm:alg>
                          </dgm:if>
                          <dgm:if name="Name360" axis="ch ch" ptType="node node" st="5 1" cnt="1 0" func="cnt" op="equ" val="2">
                            <dgm:alg type="cycle">
                              <dgm:param type="ctrShpMap" val="fNode"/>
                              <dgm:param type="stAng" val="195"/>
                              <dgm:param type="spanAng" val="90"/>
                            </dgm:alg>
                          </dgm:if>
                          <dgm:else name="Name361">
                            <dgm:alg type="cycle">
                              <dgm:param type="ctrShpMap" val="fNode"/>
                              <dgm:param type="stAng" val="0"/>
                              <dgm:param type="spanAng" val="360"/>
                            </dgm:alg>
                          </dgm:else>
                        </dgm:choose>
                      </dgm:if>
                      <dgm:if name="Name362" axis="ch" ptType="node" func="cnt" op="gte" val="7">
                        <dgm:choose name="Name363">
                          <dgm:if name="Name364" axis="ch ch" ptType="node node" st="5 1" cnt="1 0" func="cnt" op="equ" val="1">
                            <dgm:alg type="cycle">
                              <dgm:param type="ctrShpMap" val="fNode"/>
                              <dgm:param type="stAng" val="205"/>
                            </dgm:alg>
                          </dgm:if>
                          <dgm:if name="Name365" axis="ch ch" ptType="node node" st="5 1" cnt="1 0" func="cnt" op="equ" val="2">
                            <dgm:alg type="cycle">
                              <dgm:param type="ctrShpMap" val="fNode"/>
                              <dgm:param type="stAng" val="160"/>
                              <dgm:param type="spanAng" val="90"/>
                            </dgm:alg>
                          </dgm:if>
                          <dgm:else name="Name366">
                            <dgm:alg type="cycle">
                              <dgm:param type="ctrShpMap" val="fNode"/>
                              <dgm:param type="stAng" val="0"/>
                              <dgm:param type="spanAng" val="360"/>
                            </dgm:alg>
                          </dgm:else>
                        </dgm:choose>
                      </dgm:if>
                      <dgm:else name="Name367"/>
                    </dgm:choose>
                  </dgm:if>
                  <dgm:else name="Name368">
                    <dgm:choose name="Name369">
                      <dgm:if name="Name370" axis="ch" ptType="node" func="cnt" op="equ" val="5">
                        <dgm:choose name="Name371">
                          <dgm:if name="Name372" axis="ch ch" ptType="node node" st="5 1" cnt="1 0" func="cnt" op="equ" val="1">
                            <dgm:alg type="cycle">
                              <dgm:param type="ctrShpMap" val="fNode"/>
                              <dgm:param type="stAng" val="72"/>
                            </dgm:alg>
                          </dgm:if>
                          <dgm:if name="Name373" axis="ch ch" ptType="node node" st="5 1" cnt="1 0" func="cnt" op="equ" val="2">
                            <dgm:alg type="cycle">
                              <dgm:param type="ctrShpMap" val="fNode"/>
                              <dgm:param type="stAng" val="117"/>
                              <dgm:param type="spanAng" val="-90"/>
                            </dgm:alg>
                          </dgm:if>
                          <dgm:else name="Name374">
                            <dgm:alg type="cycle">
                              <dgm:param type="ctrShpMap" val="fNode"/>
                              <dgm:param type="stAng" val="0"/>
                              <dgm:param type="spanAng" val="-360"/>
                            </dgm:alg>
                          </dgm:else>
                        </dgm:choose>
                      </dgm:if>
                      <dgm:if name="Name375" axis="ch" ptType="node" func="cnt" op="equ" val="6">
                        <dgm:choose name="Name376">
                          <dgm:if name="Name377" axis="ch ch" ptType="node node" st="5 1" cnt="1 0" func="cnt" op="equ" val="1">
                            <dgm:alg type="cycle">
                              <dgm:param type="ctrShpMap" val="fNode"/>
                              <dgm:param type="stAng" val="120"/>
                            </dgm:alg>
                          </dgm:if>
                          <dgm:if name="Name378" axis="ch ch" ptType="node node" st="5 1" cnt="1 0" func="cnt" op="equ" val="2">
                            <dgm:alg type="cycle">
                              <dgm:param type="ctrShpMap" val="fNode"/>
                              <dgm:param type="stAng" val="165"/>
                              <dgm:param type="spanAng" val="-90"/>
                            </dgm:alg>
                          </dgm:if>
                          <dgm:else name="Name379">
                            <dgm:alg type="cycle">
                              <dgm:param type="ctrShpMap" val="fNode"/>
                              <dgm:param type="stAng" val="0"/>
                              <dgm:param type="spanAng" val="-360"/>
                            </dgm:alg>
                          </dgm:else>
                        </dgm:choose>
                      </dgm:if>
                      <dgm:if name="Name380" axis="ch" ptType="node" func="cnt" op="gte" val="7">
                        <dgm:choose name="Name381">
                          <dgm:if name="Name382" axis="ch ch" ptType="node node" st="5 1" cnt="1 0" func="cnt" op="equ" val="1">
                            <dgm:alg type="cycle">
                              <dgm:param type="ctrShpMap" val="fNode"/>
                              <dgm:param type="stAng" val="154"/>
                            </dgm:alg>
                          </dgm:if>
                          <dgm:if name="Name383" axis="ch ch" ptType="node node" st="5 1" cnt="1 0" func="cnt" op="equ" val="2">
                            <dgm:alg type="cycle">
                              <dgm:param type="ctrShpMap" val="fNode"/>
                              <dgm:param type="stAng" val="199"/>
                              <dgm:param type="spanAng" val="-90"/>
                            </dgm:alg>
                          </dgm:if>
                          <dgm:else name="Name384">
                            <dgm:alg type="cycle">
                              <dgm:param type="ctrShpMap" val="fNode"/>
                              <dgm:param type="stAng" val="0"/>
                              <dgm:param type="spanAng" val="-360"/>
                            </dgm:alg>
                          </dgm:else>
                        </dgm:choose>
                      </dgm:if>
                      <dgm:else name="Name385"/>
                    </dgm:choose>
                  </dgm:else>
                </dgm:choose>
                <dgm:shape xmlns:r="http://schemas.openxmlformats.org/officeDocument/2006/relationships" r:blip="">
                  <dgm:adjLst/>
                </dgm:shape>
                <dgm:presOf/>
                <dgm:constrLst>
                  <dgm:constr type="sp" refType="w" fact="0.1"/>
                  <dgm:constr type="sibSp" refType="w" fact="0.1"/>
                </dgm:constrLst>
                <dgm:forEach name="Name386" axis="ch" ptType="node" st="5" cnt="1">
                  <dgm:layoutNode name="childCenter5"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387" axis="ch">
                    <dgm:forEach name="Name388" axis="self" ptType="parTrans">
                      <dgm:layoutNode name="Name389">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390" axis="self" ptType="node">
                      <dgm:layoutNode name="text5"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391" axis="ch" ptType="parTrans" st="5" cnt="1">
                <dgm:layoutNode name="Name392">
                  <dgm:alg type="conn">
                    <dgm:param type="dim" val="1D"/>
                    <dgm:param type="begPts" val="auto"/>
                    <dgm:param type="endPts" val="auto"/>
                    <dgm:param type="endSty" val="noArr"/>
                    <dgm:param type="srcNode" val="textCenter"/>
                    <dgm:param type="dstNode" val="childCenter5"/>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393"/>
          </dgm:choose>
          <dgm:choose name="Name394">
            <dgm:if name="Name395" axis="ch" ptType="node" func="cnt" op="gte" val="6">
              <dgm:layoutNode name="cycle_6">
                <dgm:choose name="Name396">
                  <dgm:if name="Name397" func="var" arg="dir" op="equ" val="norm">
                    <dgm:choose name="Name398">
                      <dgm:if name="Name399" axis="ch" ptType="node" func="cnt" op="equ" val="6">
                        <dgm:choose name="Name400">
                          <dgm:if name="Name401" axis="ch ch" ptType="node node" st="6 1" cnt="1 0" func="cnt" op="equ" val="1">
                            <dgm:alg type="cycle">
                              <dgm:param type="ctrShpMap" val="fNode"/>
                              <dgm:param type="stAng" val="300"/>
                            </dgm:alg>
                          </dgm:if>
                          <dgm:if name="Name402" axis="ch ch" ptType="node node" st="6 1" cnt="1 0" func="cnt" op="equ" val="2">
                            <dgm:alg type="cycle">
                              <dgm:param type="ctrShpMap" val="fNode"/>
                              <dgm:param type="stAng" val="255"/>
                              <dgm:param type="spanAng" val="90"/>
                            </dgm:alg>
                          </dgm:if>
                          <dgm:else name="Name403">
                            <dgm:alg type="cycle">
                              <dgm:param type="ctrShpMap" val="fNode"/>
                              <dgm:param type="stAng" val="0"/>
                              <dgm:param type="spanAng" val="360"/>
                            </dgm:alg>
                          </dgm:else>
                        </dgm:choose>
                      </dgm:if>
                      <dgm:if name="Name404" axis="ch" ptType="node" func="cnt" op="gte" val="7">
                        <dgm:choose name="Name405">
                          <dgm:if name="Name406" axis="ch ch" ptType="node node" st="6 1" cnt="1 0" func="cnt" op="equ" val="1">
                            <dgm:alg type="cycle">
                              <dgm:param type="ctrShpMap" val="fNode"/>
                              <dgm:param type="stAng" val="257"/>
                            </dgm:alg>
                          </dgm:if>
                          <dgm:if name="Name407" axis="ch ch" ptType="node node" st="6 1" cnt="1 0" func="cnt" op="equ" val="2">
                            <dgm:alg type="cycle">
                              <dgm:param type="ctrShpMap" val="fNode"/>
                              <dgm:param type="stAng" val="212"/>
                              <dgm:param type="spanAng" val="90"/>
                            </dgm:alg>
                          </dgm:if>
                          <dgm:else name="Name408">
                            <dgm:alg type="cycle">
                              <dgm:param type="ctrShpMap" val="fNode"/>
                              <dgm:param type="stAng" val="0"/>
                              <dgm:param type="spanAng" val="360"/>
                            </dgm:alg>
                          </dgm:else>
                        </dgm:choose>
                      </dgm:if>
                      <dgm:else name="Name409"/>
                    </dgm:choose>
                  </dgm:if>
                  <dgm:else name="Name410">
                    <dgm:choose name="Name411">
                      <dgm:if name="Name412" axis="ch" ptType="node" func="cnt" op="equ" val="6">
                        <dgm:choose name="Name413">
                          <dgm:if name="Name414" axis="ch ch" ptType="node node" st="6 1" cnt="1 0" func="cnt" op="equ" val="1">
                            <dgm:alg type="cycle">
                              <dgm:param type="ctrShpMap" val="fNode"/>
                              <dgm:param type="stAng" val="60"/>
                            </dgm:alg>
                          </dgm:if>
                          <dgm:if name="Name415" axis="ch ch" ptType="node node" st="6 1" cnt="1 0" func="cnt" op="equ" val="2">
                            <dgm:alg type="cycle">
                              <dgm:param type="ctrShpMap" val="fNode"/>
                              <dgm:param type="stAng" val="105"/>
                              <dgm:param type="spanAng" val="-90"/>
                            </dgm:alg>
                          </dgm:if>
                          <dgm:else name="Name416">
                            <dgm:alg type="cycle">
                              <dgm:param type="ctrShpMap" val="fNode"/>
                              <dgm:param type="stAng" val="0"/>
                              <dgm:param type="spanAng" val="-360"/>
                            </dgm:alg>
                          </dgm:else>
                        </dgm:choose>
                      </dgm:if>
                      <dgm:if name="Name417" axis="ch" ptType="node" func="cnt" op="gte" val="7">
                        <dgm:choose name="Name418">
                          <dgm:if name="Name419" axis="ch ch" ptType="node node" st="6 1" cnt="1 0" func="cnt" op="equ" val="1">
                            <dgm:alg type="cycle">
                              <dgm:param type="ctrShpMap" val="fNode"/>
                              <dgm:param type="stAng" val="102"/>
                            </dgm:alg>
                          </dgm:if>
                          <dgm:if name="Name420" axis="ch ch" ptType="node node" st="6 1" cnt="1 0" func="cnt" op="equ" val="2">
                            <dgm:alg type="cycle">
                              <dgm:param type="ctrShpMap" val="fNode"/>
                              <dgm:param type="stAng" val="147"/>
                              <dgm:param type="spanAng" val="-90"/>
                            </dgm:alg>
                          </dgm:if>
                          <dgm:else name="Name421">
                            <dgm:alg type="cycle">
                              <dgm:param type="ctrShpMap" val="fNode"/>
                              <dgm:param type="stAng" val="0"/>
                              <dgm:param type="spanAng" val="-360"/>
                            </dgm:alg>
                          </dgm:else>
                        </dgm:choose>
                      </dgm:if>
                      <dgm:else name="Name422"/>
                    </dgm:choose>
                  </dgm:else>
                </dgm:choose>
                <dgm:shape xmlns:r="http://schemas.openxmlformats.org/officeDocument/2006/relationships" r:blip="">
                  <dgm:adjLst/>
                </dgm:shape>
                <dgm:presOf/>
                <dgm:constrLst>
                  <dgm:constr type="sp" refType="w" fact="0.1"/>
                  <dgm:constr type="sibSp" refType="w" fact="0.1"/>
                </dgm:constrLst>
                <dgm:forEach name="Name423" axis="ch" ptType="node" st="6" cnt="1">
                  <dgm:layoutNode name="childCenter6"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424" axis="ch">
                    <dgm:forEach name="Name425" axis="self" ptType="parTrans">
                      <dgm:layoutNode name="Name426">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427" axis="self" ptType="node">
                      <dgm:layoutNode name="text6"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428" axis="ch" ptType="parTrans" st="6" cnt="1">
                <dgm:layoutNode name="Name429">
                  <dgm:alg type="conn">
                    <dgm:param type="dim" val="1D"/>
                    <dgm:param type="begPts" val="auto"/>
                    <dgm:param type="endPts" val="auto"/>
                    <dgm:param type="endSty" val="noArr"/>
                    <dgm:param type="srcNode" val="textCenter"/>
                    <dgm:param type="dstNode" val="childCenter6"/>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430"/>
          </dgm:choose>
          <dgm:choose name="Name431">
            <dgm:if name="Name432" axis="ch" ptType="node" func="cnt" op="gte" val="7">
              <dgm:layoutNode name="cycle_7">
                <dgm:choose name="Name433">
                  <dgm:if name="Name434" func="var" arg="dir" op="equ" val="norm">
                    <dgm:choose name="Name435">
                      <dgm:if name="Name436" axis="ch" ptType="node" func="cnt" op="gte" val="7">
                        <dgm:choose name="Name437">
                          <dgm:if name="Name438" axis="ch ch" ptType="node node" st="7 1" cnt="1 0" func="cnt" op="equ" val="1">
                            <dgm:alg type="cycle">
                              <dgm:param type="ctrShpMap" val="fNode"/>
                              <dgm:param type="stAng" val="308"/>
                            </dgm:alg>
                          </dgm:if>
                          <dgm:if name="Name439" axis="ch ch" ptType="node node" st="7 1" cnt="1 0" func="cnt" op="equ" val="2">
                            <dgm:alg type="cycle">
                              <dgm:param type="ctrShpMap" val="fNode"/>
                              <dgm:param type="stAng" val="263"/>
                              <dgm:param type="spanAng" val="90"/>
                            </dgm:alg>
                          </dgm:if>
                          <dgm:else name="Name440">
                            <dgm:alg type="cycle">
                              <dgm:param type="ctrShpMap" val="fNode"/>
                              <dgm:param type="stAng" val="0"/>
                              <dgm:param type="spanAng" val="360"/>
                            </dgm:alg>
                          </dgm:else>
                        </dgm:choose>
                      </dgm:if>
                      <dgm:else name="Name441"/>
                    </dgm:choose>
                  </dgm:if>
                  <dgm:else name="Name442">
                    <dgm:choose name="Name443">
                      <dgm:if name="Name444" axis="ch" ptType="node" func="cnt" op="gte" val="7">
                        <dgm:choose name="Name445">
                          <dgm:if name="Name446" axis="ch ch" ptType="node node" st="7 1" cnt="1 0" func="cnt" op="equ" val="1">
                            <dgm:alg type="cycle">
                              <dgm:param type="ctrShpMap" val="fNode"/>
                              <dgm:param type="stAng" val="51"/>
                            </dgm:alg>
                          </dgm:if>
                          <dgm:if name="Name447" axis="ch ch" ptType="node node" st="7 1" cnt="1 0" func="cnt" op="equ" val="2">
                            <dgm:alg type="cycle">
                              <dgm:param type="ctrShpMap" val="fNode"/>
                              <dgm:param type="stAng" val="96"/>
                              <dgm:param type="spanAng" val="-90"/>
                            </dgm:alg>
                          </dgm:if>
                          <dgm:else name="Name448">
                            <dgm:alg type="cycle">
                              <dgm:param type="ctrShpMap" val="fNode"/>
                              <dgm:param type="stAng" val="0"/>
                              <dgm:param type="spanAng" val="-360"/>
                            </dgm:alg>
                          </dgm:else>
                        </dgm:choose>
                      </dgm:if>
                      <dgm:else name="Name449"/>
                    </dgm:choose>
                  </dgm:else>
                </dgm:choose>
                <dgm:shape xmlns:r="http://schemas.openxmlformats.org/officeDocument/2006/relationships" r:blip="">
                  <dgm:adjLst/>
                </dgm:shape>
                <dgm:presOf/>
                <dgm:constrLst>
                  <dgm:constr type="sp" refType="w" fact="0.1"/>
                  <dgm:constr type="sibSp" refType="w" fact="0.1"/>
                </dgm:constrLst>
                <dgm:forEach name="Name450" axis="ch" ptType="node" st="7" cnt="1">
                  <dgm:layoutNode name="childCenter7"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451" axis="ch">
                    <dgm:forEach name="Name452" axis="self" ptType="parTrans">
                      <dgm:layoutNode name="Name453">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454" axis="self" ptType="node">
                      <dgm:layoutNode name="text7"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455" axis="ch" ptType="parTrans" st="7" cnt="1">
                <dgm:layoutNode name="Name456">
                  <dgm:alg type="conn">
                    <dgm:param type="dim" val="1D"/>
                    <dgm:param type="begPts" val="auto"/>
                    <dgm:param type="endPts" val="auto"/>
                    <dgm:param type="endSty" val="noArr"/>
                    <dgm:param type="srcNode" val="textCenter"/>
                    <dgm:param type="dstNode" val="childCenter7"/>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457"/>
          </dgm:choose>
        </dgm:else>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process2">
  <dgm:title val=""/>
  <dgm:desc val=""/>
  <dgm:catLst>
    <dgm:cat type="process"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resizeHandles val="exact"/>
    </dgm:varLst>
    <dgm:alg type="lin">
      <dgm:param type="linDir" val="fromT"/>
    </dgm:alg>
    <dgm:shape xmlns:r="http://schemas.openxmlformats.org/officeDocument/2006/relationships" r:blip="">
      <dgm:adjLst/>
    </dgm:shape>
    <dgm:presOf/>
    <dgm:constrLst>
      <dgm:constr type="h" for="ch" ptType="node" refType="h"/>
      <dgm:constr type="h" for="ch" ptType="sibTrans" refType="h" refFor="ch" refPtType="node" fact="0.5"/>
      <dgm:constr type="w" for="ch" ptType="node" op="equ"/>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choose name="Name0">
          <dgm:if name="Name1" axis="root des" ptType="all node" func="maxDepth" op="gt" val="1">
            <dgm:alg type="tx">
              <dgm:param type="parTxLTRAlign" val="l"/>
              <dgm:param type="parTxRTLAlign" val="r"/>
              <dgm:param type="txAnchorVertCh" val="mid"/>
            </dgm:alg>
          </dgm:if>
          <dgm:else name="Name2">
            <dgm:alg type="tx"/>
          </dgm:else>
        </dgm:choose>
        <dgm:shape xmlns:r="http://schemas.openxmlformats.org/officeDocument/2006/relationships" type="roundRect" r:blip="">
          <dgm:adjLst>
            <dgm:adj idx="1" val="0.1"/>
          </dgm:adjLst>
        </dgm:shape>
        <dgm:presOf axis="desOrSelf" ptType="node"/>
        <dgm:constrLst>
          <dgm:constr type="w" refType="h" fact="1.8"/>
          <dgm:constr type="tMarg" refType="primFontSz" fact="0.3"/>
          <dgm:constr type="bMarg" refType="primFontSz" fact="0.3"/>
          <dgm:constr type="lMarg" refType="primFontSz" fact="0.3"/>
          <dgm:constr type="rMarg" refType="primFontSz" fact="0.3"/>
        </dgm:constrLst>
        <dgm:ruleLst>
          <dgm:rule type="primFontSz" val="18" fact="NaN" max="NaN"/>
          <dgm:rule type="w" val="NaN" fact="4" max="NaN"/>
          <dgm:rule type="primFontSz" val="5"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w" refType="h" fact="0.9"/>
            <dgm:constr type="connDist"/>
            <dgm:constr type="wArH" refType="w" fact="0.5"/>
            <dgm:constr type="hArH" refType="w"/>
            <dgm:constr type="stemThick" refType="w" fact="0.6"/>
            <dgm:constr type="begPad" refType="connDist" fact="0.125"/>
            <dgm:constr type="endPad" refType="connDist" fact="0.125"/>
          </dgm:constrLst>
          <dgm:ruleLst/>
          <dgm:layoutNode name="connectorText">
            <dgm:alg type="tx">
              <dgm:param type="autoTxRot" val="upr"/>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6EC5227-8FEC-4EC2-B268-E02BCC9C1C32}" type="datetimeFigureOut">
              <a:rPr lang="en-GB" smtClean="0"/>
              <a:t>20/11/2018</a:t>
            </a:fld>
            <a:endParaRPr lang="en-GB"/>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196FA8D-D488-4E9E-B1EB-FE004CC77C15}" type="slidenum">
              <a:rPr lang="en-GB" smtClean="0"/>
              <a:t>‹#›</a:t>
            </a:fld>
            <a:endParaRPr lang="en-GB"/>
          </a:p>
        </p:txBody>
      </p:sp>
    </p:spTree>
    <p:extLst>
      <p:ext uri="{BB962C8B-B14F-4D97-AF65-F5344CB8AC3E}">
        <p14:creationId xmlns:p14="http://schemas.microsoft.com/office/powerpoint/2010/main" val="133297705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72 km = length</a:t>
            </a:r>
            <a:r>
              <a:rPr lang="en-GB" baseline="0" dirty="0" smtClean="0"/>
              <a:t> of the base line; 3457 km² = area of the Belgian part of the North Sea; 50m = maximal depth of the Belgian part of the North Sea	</a:t>
            </a:r>
          </a:p>
          <a:p>
            <a:endParaRPr lang="en-GB" baseline="0" dirty="0" smtClean="0"/>
          </a:p>
          <a:p>
            <a:r>
              <a:rPr lang="en-GB" baseline="0" dirty="0" smtClean="0"/>
              <a:t>4 coastal harbours (</a:t>
            </a:r>
            <a:r>
              <a:rPr lang="en-GB" baseline="0" dirty="0" err="1" smtClean="0"/>
              <a:t>Zeebrugge</a:t>
            </a:r>
            <a:r>
              <a:rPr lang="en-GB" baseline="0" dirty="0" smtClean="0"/>
              <a:t>, Oostende, Newport and </a:t>
            </a:r>
            <a:r>
              <a:rPr lang="en-GB" baseline="0" dirty="0" err="1" smtClean="0"/>
              <a:t>Blankenberghe</a:t>
            </a:r>
            <a:r>
              <a:rPr lang="en-GB" baseline="0" dirty="0" smtClean="0"/>
              <a:t>)</a:t>
            </a:r>
          </a:p>
          <a:p>
            <a:r>
              <a:rPr lang="en-GB" baseline="0" dirty="0" smtClean="0"/>
              <a:t>4 inland maritime harbours (Antwerp, Ghent, Brussels, Liege)</a:t>
            </a:r>
          </a:p>
          <a:p>
            <a:endParaRPr lang="en-GB" baseline="0" dirty="0" smtClean="0"/>
          </a:p>
          <a:p>
            <a:r>
              <a:rPr lang="en-GB" baseline="0" dirty="0" smtClean="0"/>
              <a:t>Port of Antwerp – 2</a:t>
            </a:r>
            <a:r>
              <a:rPr lang="en-GB" baseline="30000" dirty="0" smtClean="0"/>
              <a:t>nd</a:t>
            </a:r>
            <a:r>
              <a:rPr lang="en-GB" baseline="0" dirty="0" smtClean="0"/>
              <a:t> largest in Europe, 15</a:t>
            </a:r>
            <a:r>
              <a:rPr lang="en-GB" baseline="30000" dirty="0" smtClean="0"/>
              <a:t>th</a:t>
            </a:r>
            <a:r>
              <a:rPr lang="en-GB" baseline="0" dirty="0" smtClean="0"/>
              <a:t> container port worldwide in 2019,  142,000 jobs directly or indirectly related to the port</a:t>
            </a:r>
          </a:p>
          <a:p>
            <a:r>
              <a:rPr lang="en-GB" baseline="0" dirty="0" smtClean="0"/>
              <a:t>Port of </a:t>
            </a:r>
            <a:r>
              <a:rPr lang="en-GB" baseline="0" dirty="0" err="1" smtClean="0"/>
              <a:t>Zeebrugge</a:t>
            </a:r>
            <a:r>
              <a:rPr lang="en-GB" baseline="0" dirty="0" smtClean="0"/>
              <a:t> – 20</a:t>
            </a:r>
            <a:r>
              <a:rPr lang="en-GB" baseline="30000" dirty="0" smtClean="0"/>
              <a:t>th</a:t>
            </a:r>
            <a:r>
              <a:rPr lang="en-GB" baseline="0" dirty="0" smtClean="0"/>
              <a:t> largest in Europe for cargo</a:t>
            </a:r>
          </a:p>
          <a:p>
            <a:endParaRPr lang="en-GB" baseline="0" dirty="0" smtClean="0"/>
          </a:p>
          <a:p>
            <a:r>
              <a:rPr lang="en-GB" baseline="0" dirty="0" smtClean="0"/>
              <a:t>In 2016, the maximal capacity of the vessels that navigate under the Belgian Flags or that were owned by Belgian companies was estimated to 22,097,000t. This statistic is similar to Italy, and places Belgium at the 17</a:t>
            </a:r>
            <a:r>
              <a:rPr lang="en-GB" baseline="30000" dirty="0" smtClean="0"/>
              <a:t>th</a:t>
            </a:r>
            <a:r>
              <a:rPr lang="en-GB" baseline="0" dirty="0" smtClean="0"/>
              <a:t> position in the worldwide ranking for this statistic. </a:t>
            </a:r>
            <a:r>
              <a:rPr lang="en-GB" baseline="0" dirty="0" err="1" smtClean="0"/>
              <a:t>fas</a:t>
            </a:r>
            <a:r>
              <a:rPr lang="en-GB" baseline="0" dirty="0" smtClean="0"/>
              <a:t>  Belgium was controlling (owning ) 17</a:t>
            </a:r>
            <a:r>
              <a:rPr lang="en-GB" baseline="30000" dirty="0" smtClean="0"/>
              <a:t>th</a:t>
            </a:r>
            <a:r>
              <a:rPr lang="en-GB" baseline="0" dirty="0" smtClean="0"/>
              <a:t> country worldwide in term that owns or the decision </a:t>
            </a:r>
            <a:r>
              <a:rPr lang="en-GB" baseline="0" dirty="0" err="1" smtClean="0"/>
              <a:t>centers</a:t>
            </a:r>
            <a:r>
              <a:rPr lang="en-GB" baseline="0" dirty="0" smtClean="0"/>
              <a:t>     </a:t>
            </a:r>
          </a:p>
          <a:p>
            <a:endParaRPr lang="en-GB" baseline="0" dirty="0" smtClean="0"/>
          </a:p>
          <a:p>
            <a:r>
              <a:rPr lang="en-GB" baseline="0" dirty="0" smtClean="0"/>
              <a:t>2 number of traffic separation schemes crossing the Belgian part of the North Sea</a:t>
            </a:r>
          </a:p>
          <a:p>
            <a:endParaRPr lang="en-GB" dirty="0"/>
          </a:p>
        </p:txBody>
      </p:sp>
      <p:sp>
        <p:nvSpPr>
          <p:cNvPr id="4" name="Slide Number Placeholder 3"/>
          <p:cNvSpPr>
            <a:spLocks noGrp="1"/>
          </p:cNvSpPr>
          <p:nvPr>
            <p:ph type="sldNum" sz="quarter" idx="10"/>
          </p:nvPr>
        </p:nvSpPr>
        <p:spPr/>
        <p:txBody>
          <a:bodyPr/>
          <a:lstStyle/>
          <a:p>
            <a:fld id="{8196FA8D-D488-4E9E-B1EB-FE004CC77C15}" type="slidenum">
              <a:rPr lang="en-GB" smtClean="0"/>
              <a:t>2</a:t>
            </a:fld>
            <a:endParaRPr lang="en-GB"/>
          </a:p>
        </p:txBody>
      </p:sp>
    </p:spTree>
    <p:extLst>
      <p:ext uri="{BB962C8B-B14F-4D97-AF65-F5344CB8AC3E}">
        <p14:creationId xmlns:p14="http://schemas.microsoft.com/office/powerpoint/2010/main" val="196350441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8196FA8D-D488-4E9E-B1EB-FE004CC77C15}" type="slidenum">
              <a:rPr lang="en-GB" smtClean="0"/>
              <a:t>5</a:t>
            </a:fld>
            <a:endParaRPr lang="en-GB"/>
          </a:p>
        </p:txBody>
      </p:sp>
    </p:spTree>
    <p:extLst>
      <p:ext uri="{BB962C8B-B14F-4D97-AF65-F5344CB8AC3E}">
        <p14:creationId xmlns:p14="http://schemas.microsoft.com/office/powerpoint/2010/main" val="292040994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Brain.be project funded by BELSPO (2013-2018), coordinated by BMDC (RBINS)</a:t>
            </a:r>
          </a:p>
          <a:p>
            <a:r>
              <a:rPr lang="en-GB" dirty="0"/>
              <a:t>(Axis 3: Cultural, historical and scientific heritage)</a:t>
            </a:r>
            <a:endParaRPr lang="en-US" dirty="0"/>
          </a:p>
          <a:p>
            <a:endParaRPr lang="en-US" dirty="0"/>
          </a:p>
          <a:p>
            <a:r>
              <a:rPr lang="en-US" dirty="0"/>
              <a:t>Extending and valorizing datasets in the Belgian Part of the North Sea since the 1970s, on:</a:t>
            </a:r>
          </a:p>
          <a:p>
            <a:pPr marL="171450" indent="-171450">
              <a:buFontTx/>
              <a:buChar char="-"/>
            </a:pPr>
            <a:r>
              <a:rPr lang="en-US" dirty="0"/>
              <a:t>Contamination</a:t>
            </a:r>
          </a:p>
          <a:p>
            <a:pPr marL="171450" indent="-171450">
              <a:buFontTx/>
              <a:buChar char="-"/>
            </a:pPr>
            <a:r>
              <a:rPr lang="en-US" dirty="0"/>
              <a:t>Eutrophication</a:t>
            </a:r>
          </a:p>
          <a:p>
            <a:pPr marL="171450" indent="-171450">
              <a:buFontTx/>
              <a:buChar char="-"/>
            </a:pPr>
            <a:r>
              <a:rPr lang="en-US" dirty="0"/>
              <a:t>Ocean acidification    </a:t>
            </a:r>
          </a:p>
          <a:p>
            <a:pPr marL="0" indent="0">
              <a:buFontTx/>
              <a:buNone/>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Data accessible via central </a:t>
            </a:r>
            <a:r>
              <a:rPr lang="en-US" dirty="0" err="1"/>
              <a:t>dataportal</a:t>
            </a:r>
            <a:r>
              <a:rPr lang="en-US" dirty="0"/>
              <a:t> on de projects website.</a:t>
            </a:r>
          </a:p>
          <a:p>
            <a:pPr marL="0" indent="0">
              <a:buFontTx/>
              <a:buNone/>
            </a:pPr>
            <a:endParaRPr lang="en-US"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D1B3E66D-AF71-4ACC-A96E-0FE4ED2BBB71}"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63141056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12875" y="1162050"/>
            <a:ext cx="4184650" cy="3138488"/>
          </a:xfrm>
          <a:prstGeom prst="rect">
            <a:avLst/>
          </a:prstGeom>
          <a:noFill/>
          <a:ln w="12700">
            <a:solidFill>
              <a:prstClr val="black"/>
            </a:solidFill>
          </a:ln>
        </p:spPr>
      </p:sp>
      <p:sp>
        <p:nvSpPr>
          <p:cNvPr id="3" name="Notes Placeholder 2"/>
          <p:cNvSpPr>
            <a:spLocks noGrp="1"/>
          </p:cNvSpPr>
          <p:nvPr>
            <p:ph type="body" idx="1"/>
          </p:nvPr>
        </p:nvSpPr>
        <p:spPr/>
        <p:txBody>
          <a:bodyPr/>
          <a:lstStyle/>
          <a:p>
            <a:endParaRPr lang="en-US" sz="1100" spc="-1" dirty="0">
              <a:solidFill>
                <a:srgbClr val="000000"/>
              </a:solidFill>
              <a:uFill>
                <a:solidFill>
                  <a:srgbClr val="FFFFFF"/>
                </a:solidFill>
              </a:uFill>
            </a:endParaRPr>
          </a:p>
        </p:txBody>
      </p:sp>
      <p:sp>
        <p:nvSpPr>
          <p:cNvPr id="4" name="Slide Number Placeholder 3"/>
          <p:cNvSpPr>
            <a:spLocks noGrp="1"/>
          </p:cNvSpPr>
          <p:nvPr>
            <p:ph type="sldNum" idx="10"/>
          </p:nvPr>
        </p:nvSpPr>
        <p:spPr/>
        <p:txBody>
          <a:bodyPr/>
          <a:lstStyle/>
          <a:p>
            <a:pPr algn="r"/>
            <a:fld id="{FED4B2F8-E405-46C6-80F6-2D9A992E6BB9}" type="slidenum">
              <a:rPr lang="en-US" sz="1400" spc="-1">
                <a:solidFill>
                  <a:srgbClr val="000000"/>
                </a:solidFill>
                <a:uFill>
                  <a:solidFill>
                    <a:srgbClr val="FFFFFF"/>
                  </a:solidFill>
                </a:uFill>
                <a:latin typeface="Times New Roman"/>
              </a:rPr>
              <a:t>9</a:t>
            </a:fld>
            <a:endParaRPr lang="en-US" sz="1400" spc="-1">
              <a:solidFill>
                <a:srgbClr val="000000"/>
              </a:solidFill>
              <a:uFill>
                <a:solidFill>
                  <a:srgbClr val="FFFFFF"/>
                </a:solidFill>
              </a:uFill>
              <a:latin typeface="Times New Roman"/>
            </a:endParaRPr>
          </a:p>
        </p:txBody>
      </p:sp>
    </p:spTree>
    <p:extLst>
      <p:ext uri="{BB962C8B-B14F-4D97-AF65-F5344CB8AC3E}">
        <p14:creationId xmlns:p14="http://schemas.microsoft.com/office/powerpoint/2010/main" val="354135795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57604F4F-F921-924E-9B3B-274F271D18C7}" type="slidenum">
              <a:rPr lang="en-GB" smtClean="0"/>
              <a:t>18</a:t>
            </a:fld>
            <a:endParaRPr lang="en-GB"/>
          </a:p>
        </p:txBody>
      </p:sp>
    </p:spTree>
    <p:extLst>
      <p:ext uri="{BB962C8B-B14F-4D97-AF65-F5344CB8AC3E}">
        <p14:creationId xmlns:p14="http://schemas.microsoft.com/office/powerpoint/2010/main" val="357381504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nl-BE"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nl-BE"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fld id="{849799B8-4F98-4136-8BA5-E803594D9F78}" type="datetime1">
              <a:rPr lang="en-US" altLang="fr-FR"/>
              <a:pPr/>
              <a:t>11/20/2018</a:t>
            </a:fld>
            <a:endParaRPr lang="en-US" altLang="fr-FR"/>
          </a:p>
        </p:txBody>
      </p:sp>
      <p:sp>
        <p:nvSpPr>
          <p:cNvPr id="5" name="Footer Placeholder 4"/>
          <p:cNvSpPr>
            <a:spLocks noGrp="1"/>
          </p:cNvSpPr>
          <p:nvPr>
            <p:ph type="ftr" sz="quarter" idx="11"/>
          </p:nvPr>
        </p:nvSpPr>
        <p:spPr/>
        <p:txBody>
          <a:bodyPr/>
          <a:lstStyle>
            <a:lvl1pPr>
              <a:defRPr/>
            </a:lvl1pPr>
          </a:lstStyle>
          <a:p>
            <a:endParaRPr lang="fr-FR" altLang="fr-FR"/>
          </a:p>
        </p:txBody>
      </p:sp>
      <p:sp>
        <p:nvSpPr>
          <p:cNvPr id="6" name="Slide Number Placeholder 5"/>
          <p:cNvSpPr>
            <a:spLocks noGrp="1"/>
          </p:cNvSpPr>
          <p:nvPr>
            <p:ph type="sldNum" sz="quarter" idx="12"/>
          </p:nvPr>
        </p:nvSpPr>
        <p:spPr/>
        <p:txBody>
          <a:bodyPr/>
          <a:lstStyle>
            <a:lvl1pPr>
              <a:defRPr/>
            </a:lvl1pPr>
          </a:lstStyle>
          <a:p>
            <a:fld id="{CE1CAF3E-07D1-4E82-AA4F-AD0F4206385C}" type="slidenum">
              <a:rPr lang="en-US" altLang="fr-FR"/>
              <a:pPr/>
              <a:t>‹#›</a:t>
            </a:fld>
            <a:endParaRPr lang="en-US" altLang="fr-FR"/>
          </a:p>
        </p:txBody>
      </p:sp>
    </p:spTree>
    <p:extLst>
      <p:ext uri="{BB962C8B-B14F-4D97-AF65-F5344CB8AC3E}">
        <p14:creationId xmlns:p14="http://schemas.microsoft.com/office/powerpoint/2010/main" val="82057933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BE"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nl-BE" smtClean="0"/>
              <a:t>Click to edit Master text styles</a:t>
            </a:r>
          </a:p>
          <a:p>
            <a:pPr lvl="1"/>
            <a:r>
              <a:rPr lang="nl-BE" smtClean="0"/>
              <a:t>Second level</a:t>
            </a:r>
          </a:p>
          <a:p>
            <a:pPr lvl="2"/>
            <a:r>
              <a:rPr lang="nl-BE" smtClean="0"/>
              <a:t>Third level</a:t>
            </a:r>
          </a:p>
          <a:p>
            <a:pPr lvl="3"/>
            <a:r>
              <a:rPr lang="nl-BE" smtClean="0"/>
              <a:t>Fourth level</a:t>
            </a:r>
          </a:p>
          <a:p>
            <a:pPr lvl="4"/>
            <a:r>
              <a:rPr lang="nl-BE" smtClean="0"/>
              <a:t>Fifth level</a:t>
            </a:r>
            <a:endParaRPr lang="en-US"/>
          </a:p>
        </p:txBody>
      </p:sp>
      <p:sp>
        <p:nvSpPr>
          <p:cNvPr id="4" name="Date Placeholder 3"/>
          <p:cNvSpPr>
            <a:spLocks noGrp="1"/>
          </p:cNvSpPr>
          <p:nvPr>
            <p:ph type="dt" sz="half" idx="10"/>
          </p:nvPr>
        </p:nvSpPr>
        <p:spPr/>
        <p:txBody>
          <a:bodyPr/>
          <a:lstStyle>
            <a:lvl1pPr>
              <a:defRPr/>
            </a:lvl1pPr>
          </a:lstStyle>
          <a:p>
            <a:fld id="{AAD1E081-19D9-4EFF-A61B-944541918C23}" type="datetime1">
              <a:rPr lang="en-US" altLang="fr-FR"/>
              <a:pPr/>
              <a:t>11/20/2018</a:t>
            </a:fld>
            <a:endParaRPr lang="en-US" altLang="fr-FR"/>
          </a:p>
        </p:txBody>
      </p:sp>
      <p:sp>
        <p:nvSpPr>
          <p:cNvPr id="5" name="Footer Placeholder 4"/>
          <p:cNvSpPr>
            <a:spLocks noGrp="1"/>
          </p:cNvSpPr>
          <p:nvPr>
            <p:ph type="ftr" sz="quarter" idx="11"/>
          </p:nvPr>
        </p:nvSpPr>
        <p:spPr/>
        <p:txBody>
          <a:bodyPr/>
          <a:lstStyle>
            <a:lvl1pPr>
              <a:defRPr/>
            </a:lvl1pPr>
          </a:lstStyle>
          <a:p>
            <a:endParaRPr lang="fr-FR" altLang="fr-FR"/>
          </a:p>
        </p:txBody>
      </p:sp>
      <p:sp>
        <p:nvSpPr>
          <p:cNvPr id="6" name="Slide Number Placeholder 5"/>
          <p:cNvSpPr>
            <a:spLocks noGrp="1"/>
          </p:cNvSpPr>
          <p:nvPr>
            <p:ph type="sldNum" sz="quarter" idx="12"/>
          </p:nvPr>
        </p:nvSpPr>
        <p:spPr/>
        <p:txBody>
          <a:bodyPr/>
          <a:lstStyle>
            <a:lvl1pPr>
              <a:defRPr/>
            </a:lvl1pPr>
          </a:lstStyle>
          <a:p>
            <a:fld id="{2B03BB46-1D0D-408D-B6B9-6B89E3894F88}" type="slidenum">
              <a:rPr lang="en-US" altLang="fr-FR"/>
              <a:pPr/>
              <a:t>‹#›</a:t>
            </a:fld>
            <a:endParaRPr lang="en-US" altLang="fr-FR"/>
          </a:p>
        </p:txBody>
      </p:sp>
    </p:spTree>
    <p:extLst>
      <p:ext uri="{BB962C8B-B14F-4D97-AF65-F5344CB8AC3E}">
        <p14:creationId xmlns:p14="http://schemas.microsoft.com/office/powerpoint/2010/main" val="267002387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nl-BE"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nl-BE" smtClean="0"/>
              <a:t>Click to edit Master text styles</a:t>
            </a:r>
          </a:p>
          <a:p>
            <a:pPr lvl="1"/>
            <a:r>
              <a:rPr lang="nl-BE" smtClean="0"/>
              <a:t>Second level</a:t>
            </a:r>
          </a:p>
          <a:p>
            <a:pPr lvl="2"/>
            <a:r>
              <a:rPr lang="nl-BE" smtClean="0"/>
              <a:t>Third level</a:t>
            </a:r>
          </a:p>
          <a:p>
            <a:pPr lvl="3"/>
            <a:r>
              <a:rPr lang="nl-BE" smtClean="0"/>
              <a:t>Fourth level</a:t>
            </a:r>
          </a:p>
          <a:p>
            <a:pPr lvl="4"/>
            <a:r>
              <a:rPr lang="nl-BE" smtClean="0"/>
              <a:t>Fifth level</a:t>
            </a:r>
            <a:endParaRPr lang="en-US"/>
          </a:p>
        </p:txBody>
      </p:sp>
      <p:sp>
        <p:nvSpPr>
          <p:cNvPr id="4" name="Date Placeholder 3"/>
          <p:cNvSpPr>
            <a:spLocks noGrp="1"/>
          </p:cNvSpPr>
          <p:nvPr>
            <p:ph type="dt" sz="half" idx="10"/>
          </p:nvPr>
        </p:nvSpPr>
        <p:spPr/>
        <p:txBody>
          <a:bodyPr/>
          <a:lstStyle>
            <a:lvl1pPr>
              <a:defRPr/>
            </a:lvl1pPr>
          </a:lstStyle>
          <a:p>
            <a:fld id="{CA2E7A33-DCE1-4CF6-BBE9-CEF7A80C07DD}" type="datetime1">
              <a:rPr lang="en-US" altLang="fr-FR"/>
              <a:pPr/>
              <a:t>11/20/2018</a:t>
            </a:fld>
            <a:endParaRPr lang="en-US" altLang="fr-FR"/>
          </a:p>
        </p:txBody>
      </p:sp>
      <p:sp>
        <p:nvSpPr>
          <p:cNvPr id="5" name="Footer Placeholder 4"/>
          <p:cNvSpPr>
            <a:spLocks noGrp="1"/>
          </p:cNvSpPr>
          <p:nvPr>
            <p:ph type="ftr" sz="quarter" idx="11"/>
          </p:nvPr>
        </p:nvSpPr>
        <p:spPr/>
        <p:txBody>
          <a:bodyPr/>
          <a:lstStyle>
            <a:lvl1pPr>
              <a:defRPr/>
            </a:lvl1pPr>
          </a:lstStyle>
          <a:p>
            <a:endParaRPr lang="fr-FR" altLang="fr-FR"/>
          </a:p>
        </p:txBody>
      </p:sp>
      <p:sp>
        <p:nvSpPr>
          <p:cNvPr id="6" name="Slide Number Placeholder 5"/>
          <p:cNvSpPr>
            <a:spLocks noGrp="1"/>
          </p:cNvSpPr>
          <p:nvPr>
            <p:ph type="sldNum" sz="quarter" idx="12"/>
          </p:nvPr>
        </p:nvSpPr>
        <p:spPr/>
        <p:txBody>
          <a:bodyPr/>
          <a:lstStyle>
            <a:lvl1pPr>
              <a:defRPr/>
            </a:lvl1pPr>
          </a:lstStyle>
          <a:p>
            <a:fld id="{3D457880-F25B-4A62-80DD-90E93DECA928}" type="slidenum">
              <a:rPr lang="en-US" altLang="fr-FR"/>
              <a:pPr/>
              <a:t>‹#›</a:t>
            </a:fld>
            <a:endParaRPr lang="en-US" altLang="fr-FR"/>
          </a:p>
        </p:txBody>
      </p:sp>
    </p:spTree>
    <p:extLst>
      <p:ext uri="{BB962C8B-B14F-4D97-AF65-F5344CB8AC3E}">
        <p14:creationId xmlns:p14="http://schemas.microsoft.com/office/powerpoint/2010/main" val="341789059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fld id="{F5A48B50-FE44-48EA-848A-2BA7B0151440}"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457200" rtl="0" eaLnBrk="1" fontAlgn="auto" latinLnBrk="0" hangingPunct="1">
                <a:lnSpc>
                  <a:spcPct val="100000"/>
                </a:lnSpc>
                <a:spcBef>
                  <a:spcPts val="0"/>
                </a:spcBef>
                <a:spcAft>
                  <a:spcPts val="0"/>
                </a:spcAft>
                <a:buClrTx/>
                <a:buSzTx/>
                <a:buFontTx/>
                <a:buNone/>
                <a:tabLst/>
                <a:defRPr/>
              </a:pPr>
              <a:t>11/20/2018</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6C3D893E-E2A3-4B29-B606-A3ED3958DA5B}"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25127181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fld id="{F5A48B50-FE44-48EA-848A-2BA7B0151440}"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457200" rtl="0" eaLnBrk="1" fontAlgn="auto" latinLnBrk="0" hangingPunct="1">
                <a:lnSpc>
                  <a:spcPct val="100000"/>
                </a:lnSpc>
                <a:spcBef>
                  <a:spcPts val="0"/>
                </a:spcBef>
                <a:spcAft>
                  <a:spcPts val="0"/>
                </a:spcAft>
                <a:buClrTx/>
                <a:buSzTx/>
                <a:buFontTx/>
                <a:buNone/>
                <a:tabLst/>
                <a:defRPr/>
              </a:pPr>
              <a:t>11/20/2018</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6C3D893E-E2A3-4B29-B606-A3ED3958DA5B}"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63504423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fld id="{F5A48B50-FE44-48EA-848A-2BA7B0151440}"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457200" rtl="0" eaLnBrk="1" fontAlgn="auto" latinLnBrk="0" hangingPunct="1">
                <a:lnSpc>
                  <a:spcPct val="100000"/>
                </a:lnSpc>
                <a:spcBef>
                  <a:spcPts val="0"/>
                </a:spcBef>
                <a:spcAft>
                  <a:spcPts val="0"/>
                </a:spcAft>
                <a:buClrTx/>
                <a:buSzTx/>
                <a:buFontTx/>
                <a:buNone/>
                <a:tabLst/>
                <a:defRPr/>
              </a:pPr>
              <a:t>11/20/2018</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6C3D893E-E2A3-4B29-B606-A3ED3958DA5B}"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01980139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fld id="{F5A48B50-FE44-48EA-848A-2BA7B0151440}"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457200" rtl="0" eaLnBrk="1" fontAlgn="auto" latinLnBrk="0" hangingPunct="1">
                <a:lnSpc>
                  <a:spcPct val="100000"/>
                </a:lnSpc>
                <a:spcBef>
                  <a:spcPts val="0"/>
                </a:spcBef>
                <a:spcAft>
                  <a:spcPts val="0"/>
                </a:spcAft>
                <a:buClrTx/>
                <a:buSzTx/>
                <a:buFontTx/>
                <a:buNone/>
                <a:tabLst/>
                <a:defRPr/>
              </a:pPr>
              <a:t>11/20/2018</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Footer Placeholder 5"/>
          <p:cNvSpPr>
            <a:spLocks noGrp="1"/>
          </p:cNvSpPr>
          <p:nvPr>
            <p:ph type="ftr" sz="quarter" idx="11"/>
          </p:nvPr>
        </p:nvSpPr>
        <p:spPr/>
        <p: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7" name="Slide Number Placeholder 6"/>
          <p:cNvSpPr>
            <a:spLocks noGrp="1"/>
          </p:cNvSpPr>
          <p:nvPr>
            <p:ph type="sldNum" sz="quarter" idx="12"/>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6C3D893E-E2A3-4B29-B606-A3ED3958DA5B}"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32192810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fld id="{F5A48B50-FE44-48EA-848A-2BA7B0151440}"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457200" rtl="0" eaLnBrk="1" fontAlgn="auto" latinLnBrk="0" hangingPunct="1">
                <a:lnSpc>
                  <a:spcPct val="100000"/>
                </a:lnSpc>
                <a:spcBef>
                  <a:spcPts val="0"/>
                </a:spcBef>
                <a:spcAft>
                  <a:spcPts val="0"/>
                </a:spcAft>
                <a:buClrTx/>
                <a:buSzTx/>
                <a:buFontTx/>
                <a:buNone/>
                <a:tabLst/>
                <a:defRPr/>
              </a:pPr>
              <a:t>11/20/2018</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8" name="Footer Placeholder 7"/>
          <p:cNvSpPr>
            <a:spLocks noGrp="1"/>
          </p:cNvSpPr>
          <p:nvPr>
            <p:ph type="ftr" sz="quarter" idx="11"/>
          </p:nvPr>
        </p:nvSpPr>
        <p:spPr/>
        <p: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9" name="Slide Number Placeholder 8"/>
          <p:cNvSpPr>
            <a:spLocks noGrp="1"/>
          </p:cNvSpPr>
          <p:nvPr>
            <p:ph type="sldNum" sz="quarter" idx="12"/>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6C3D893E-E2A3-4B29-B606-A3ED3958DA5B}"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74798610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fld id="{F5A48B50-FE44-48EA-848A-2BA7B0151440}"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457200" rtl="0" eaLnBrk="1" fontAlgn="auto" latinLnBrk="0" hangingPunct="1">
                <a:lnSpc>
                  <a:spcPct val="100000"/>
                </a:lnSpc>
                <a:spcBef>
                  <a:spcPts val="0"/>
                </a:spcBef>
                <a:spcAft>
                  <a:spcPts val="0"/>
                </a:spcAft>
                <a:buClrTx/>
                <a:buSzTx/>
                <a:buFontTx/>
                <a:buNone/>
                <a:tabLst/>
                <a:defRPr/>
              </a:pPr>
              <a:t>11/20/2018</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4" name="Footer Placeholder 3"/>
          <p:cNvSpPr>
            <a:spLocks noGrp="1"/>
          </p:cNvSpPr>
          <p:nvPr>
            <p:ph type="ftr" sz="quarter" idx="11"/>
          </p:nvPr>
        </p:nvSpPr>
        <p:spPr/>
        <p: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Slide Number Placeholder 4"/>
          <p:cNvSpPr>
            <a:spLocks noGrp="1"/>
          </p:cNvSpPr>
          <p:nvPr>
            <p:ph type="sldNum" sz="quarter" idx="12"/>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6C3D893E-E2A3-4B29-B606-A3ED3958DA5B}"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14822938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fld id="{F5A48B50-FE44-48EA-848A-2BA7B0151440}"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457200" rtl="0" eaLnBrk="1" fontAlgn="auto" latinLnBrk="0" hangingPunct="1">
                <a:lnSpc>
                  <a:spcPct val="100000"/>
                </a:lnSpc>
                <a:spcBef>
                  <a:spcPts val="0"/>
                </a:spcBef>
                <a:spcAft>
                  <a:spcPts val="0"/>
                </a:spcAft>
                <a:buClrTx/>
                <a:buSzTx/>
                <a:buFontTx/>
                <a:buNone/>
                <a:tabLst/>
                <a:defRPr/>
              </a:pPr>
              <a:t>11/20/2018</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3" name="Footer Placeholder 2"/>
          <p:cNvSpPr>
            <a:spLocks noGrp="1"/>
          </p:cNvSpPr>
          <p:nvPr>
            <p:ph type="ftr" sz="quarter" idx="11"/>
          </p:nvPr>
        </p:nvSpPr>
        <p:spPr/>
        <p: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4" name="Slide Number Placeholder 3"/>
          <p:cNvSpPr>
            <a:spLocks noGrp="1"/>
          </p:cNvSpPr>
          <p:nvPr>
            <p:ph type="sldNum" sz="quarter" idx="12"/>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6C3D893E-E2A3-4B29-B606-A3ED3958DA5B}"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33876671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fld id="{F5A48B50-FE44-48EA-848A-2BA7B0151440}"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457200" rtl="0" eaLnBrk="1" fontAlgn="auto" latinLnBrk="0" hangingPunct="1">
                <a:lnSpc>
                  <a:spcPct val="100000"/>
                </a:lnSpc>
                <a:spcBef>
                  <a:spcPts val="0"/>
                </a:spcBef>
                <a:spcAft>
                  <a:spcPts val="0"/>
                </a:spcAft>
                <a:buClrTx/>
                <a:buSzTx/>
                <a:buFontTx/>
                <a:buNone/>
                <a:tabLst/>
                <a:defRPr/>
              </a:pPr>
              <a:t>11/20/2018</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Footer Placeholder 5"/>
          <p:cNvSpPr>
            <a:spLocks noGrp="1"/>
          </p:cNvSpPr>
          <p:nvPr>
            <p:ph type="ftr" sz="quarter" idx="11"/>
          </p:nvPr>
        </p:nvSpPr>
        <p:spPr/>
        <p: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7" name="Slide Number Placeholder 6"/>
          <p:cNvSpPr>
            <a:spLocks noGrp="1"/>
          </p:cNvSpPr>
          <p:nvPr>
            <p:ph type="sldNum" sz="quarter" idx="12"/>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6C3D893E-E2A3-4B29-B606-A3ED3958DA5B}"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99330030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BE" smtClean="0"/>
              <a:t>Click to edit Master title style</a:t>
            </a:r>
            <a:endParaRPr lang="en-US"/>
          </a:p>
        </p:txBody>
      </p:sp>
      <p:sp>
        <p:nvSpPr>
          <p:cNvPr id="3" name="Content Placeholder 2"/>
          <p:cNvSpPr>
            <a:spLocks noGrp="1"/>
          </p:cNvSpPr>
          <p:nvPr>
            <p:ph idx="1"/>
          </p:nvPr>
        </p:nvSpPr>
        <p:spPr/>
        <p:txBody>
          <a:bodyPr/>
          <a:lstStyle/>
          <a:p>
            <a:pPr lvl="0"/>
            <a:r>
              <a:rPr lang="nl-BE" smtClean="0"/>
              <a:t>Click to edit Master text styles</a:t>
            </a:r>
          </a:p>
          <a:p>
            <a:pPr lvl="1"/>
            <a:r>
              <a:rPr lang="nl-BE" smtClean="0"/>
              <a:t>Second level</a:t>
            </a:r>
          </a:p>
          <a:p>
            <a:pPr lvl="2"/>
            <a:r>
              <a:rPr lang="nl-BE" smtClean="0"/>
              <a:t>Third level</a:t>
            </a:r>
          </a:p>
          <a:p>
            <a:pPr lvl="3"/>
            <a:r>
              <a:rPr lang="nl-BE" smtClean="0"/>
              <a:t>Fourth level</a:t>
            </a:r>
          </a:p>
          <a:p>
            <a:pPr lvl="4"/>
            <a:r>
              <a:rPr lang="nl-BE" smtClean="0"/>
              <a:t>Fifth level</a:t>
            </a:r>
            <a:endParaRPr lang="en-US"/>
          </a:p>
        </p:txBody>
      </p:sp>
      <p:sp>
        <p:nvSpPr>
          <p:cNvPr id="4" name="Date Placeholder 3"/>
          <p:cNvSpPr>
            <a:spLocks noGrp="1"/>
          </p:cNvSpPr>
          <p:nvPr>
            <p:ph type="dt" sz="half" idx="10"/>
          </p:nvPr>
        </p:nvSpPr>
        <p:spPr/>
        <p:txBody>
          <a:bodyPr/>
          <a:lstStyle>
            <a:lvl1pPr>
              <a:defRPr/>
            </a:lvl1pPr>
          </a:lstStyle>
          <a:p>
            <a:fld id="{0DA65DD6-8DAE-4789-9DE8-3B3CED4FE0BB}" type="datetime1">
              <a:rPr lang="en-US" altLang="fr-FR"/>
              <a:pPr/>
              <a:t>11/20/2018</a:t>
            </a:fld>
            <a:endParaRPr lang="en-US" altLang="fr-FR"/>
          </a:p>
        </p:txBody>
      </p:sp>
      <p:sp>
        <p:nvSpPr>
          <p:cNvPr id="5" name="Footer Placeholder 4"/>
          <p:cNvSpPr>
            <a:spLocks noGrp="1"/>
          </p:cNvSpPr>
          <p:nvPr>
            <p:ph type="ftr" sz="quarter" idx="11"/>
          </p:nvPr>
        </p:nvSpPr>
        <p:spPr/>
        <p:txBody>
          <a:bodyPr/>
          <a:lstStyle>
            <a:lvl1pPr>
              <a:defRPr/>
            </a:lvl1pPr>
          </a:lstStyle>
          <a:p>
            <a:endParaRPr lang="fr-FR" altLang="fr-FR"/>
          </a:p>
        </p:txBody>
      </p:sp>
      <p:sp>
        <p:nvSpPr>
          <p:cNvPr id="6" name="Slide Number Placeholder 5"/>
          <p:cNvSpPr>
            <a:spLocks noGrp="1"/>
          </p:cNvSpPr>
          <p:nvPr>
            <p:ph type="sldNum" sz="quarter" idx="12"/>
          </p:nvPr>
        </p:nvSpPr>
        <p:spPr/>
        <p:txBody>
          <a:bodyPr/>
          <a:lstStyle>
            <a:lvl1pPr>
              <a:defRPr/>
            </a:lvl1pPr>
          </a:lstStyle>
          <a:p>
            <a:fld id="{22B8D5A1-2593-4F45-B3CD-56BF5DBB34CE}" type="slidenum">
              <a:rPr lang="en-US" altLang="fr-FR"/>
              <a:pPr/>
              <a:t>‹#›</a:t>
            </a:fld>
            <a:endParaRPr lang="en-US" altLang="fr-FR"/>
          </a:p>
        </p:txBody>
      </p:sp>
    </p:spTree>
    <p:extLst>
      <p:ext uri="{BB962C8B-B14F-4D97-AF65-F5344CB8AC3E}">
        <p14:creationId xmlns:p14="http://schemas.microsoft.com/office/powerpoint/2010/main" val="1515671693"/>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fld id="{F5A48B50-FE44-48EA-848A-2BA7B0151440}"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457200" rtl="0" eaLnBrk="1" fontAlgn="auto" latinLnBrk="0" hangingPunct="1">
                <a:lnSpc>
                  <a:spcPct val="100000"/>
                </a:lnSpc>
                <a:spcBef>
                  <a:spcPts val="0"/>
                </a:spcBef>
                <a:spcAft>
                  <a:spcPts val="0"/>
                </a:spcAft>
                <a:buClrTx/>
                <a:buSzTx/>
                <a:buFontTx/>
                <a:buNone/>
                <a:tabLst/>
                <a:defRPr/>
              </a:pPr>
              <a:t>11/20/2018</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Footer Placeholder 5"/>
          <p:cNvSpPr>
            <a:spLocks noGrp="1"/>
          </p:cNvSpPr>
          <p:nvPr>
            <p:ph type="ftr" sz="quarter" idx="11"/>
          </p:nvPr>
        </p:nvSpPr>
        <p:spPr/>
        <p: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7" name="Slide Number Placeholder 6"/>
          <p:cNvSpPr>
            <a:spLocks noGrp="1"/>
          </p:cNvSpPr>
          <p:nvPr>
            <p:ph type="sldNum" sz="quarter" idx="12"/>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6C3D893E-E2A3-4B29-B606-A3ED3958DA5B}"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01846840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fld id="{F5A48B50-FE44-48EA-848A-2BA7B0151440}"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457200" rtl="0" eaLnBrk="1" fontAlgn="auto" latinLnBrk="0" hangingPunct="1">
                <a:lnSpc>
                  <a:spcPct val="100000"/>
                </a:lnSpc>
                <a:spcBef>
                  <a:spcPts val="0"/>
                </a:spcBef>
                <a:spcAft>
                  <a:spcPts val="0"/>
                </a:spcAft>
                <a:buClrTx/>
                <a:buSzTx/>
                <a:buFontTx/>
                <a:buNone/>
                <a:tabLst/>
                <a:defRPr/>
              </a:pPr>
              <a:t>11/20/2018</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6C3D893E-E2A3-4B29-B606-A3ED3958DA5B}"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54283355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fld id="{F5A48B50-FE44-48EA-848A-2BA7B0151440}"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457200" rtl="0" eaLnBrk="1" fontAlgn="auto" latinLnBrk="0" hangingPunct="1">
                <a:lnSpc>
                  <a:spcPct val="100000"/>
                </a:lnSpc>
                <a:spcBef>
                  <a:spcPts val="0"/>
                </a:spcBef>
                <a:spcAft>
                  <a:spcPts val="0"/>
                </a:spcAft>
                <a:buClrTx/>
                <a:buSzTx/>
                <a:buFontTx/>
                <a:buNone/>
                <a:tabLst/>
                <a:defRPr/>
              </a:pPr>
              <a:t>11/20/2018</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6C3D893E-E2A3-4B29-B606-A3ED3958DA5B}"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412354356"/>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blank" preserve="1">
  <p:cSld name="Blank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408917266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x" preserve="1">
  <p:cSld name="Title Slide">
    <p:spTree>
      <p:nvGrpSpPr>
        <p:cNvPr id="1" name=""/>
        <p:cNvGrpSpPr/>
        <p:nvPr/>
      </p:nvGrpSpPr>
      <p:grpSpPr>
        <a:xfrm>
          <a:off x="0" y="0"/>
          <a:ext cx="0" cy="0"/>
          <a:chOff x="0" y="0"/>
          <a:chExt cx="0" cy="0"/>
        </a:xfrm>
      </p:grpSpPr>
      <p:sp>
        <p:nvSpPr>
          <p:cNvPr id="46" name="PlaceHolder 1"/>
          <p:cNvSpPr>
            <a:spLocks noGrp="1"/>
          </p:cNvSpPr>
          <p:nvPr>
            <p:ph type="title"/>
          </p:nvPr>
        </p:nvSpPr>
        <p:spPr>
          <a:xfrm>
            <a:off x="457200" y="273600"/>
            <a:ext cx="8229240" cy="1144800"/>
          </a:xfrm>
          <a:prstGeom prst="rect">
            <a:avLst/>
          </a:prstGeom>
        </p:spPr>
        <p:txBody>
          <a:bodyPr lIns="0" tIns="0" rIns="0" bIns="0" anchor="ctr"/>
          <a:lstStyle/>
          <a:p>
            <a:endParaRPr lang="en-US" sz="1800" b="0" strike="noStrike" spc="-1">
              <a:solidFill>
                <a:srgbClr val="000000"/>
              </a:solidFill>
              <a:latin typeface="Arial"/>
            </a:endParaRPr>
          </a:p>
        </p:txBody>
      </p:sp>
      <p:sp>
        <p:nvSpPr>
          <p:cNvPr id="47" name="PlaceHolder 2"/>
          <p:cNvSpPr>
            <a:spLocks noGrp="1"/>
          </p:cNvSpPr>
          <p:nvPr>
            <p:ph type="subTitle"/>
          </p:nvPr>
        </p:nvSpPr>
        <p:spPr>
          <a:xfrm>
            <a:off x="457200" y="1604520"/>
            <a:ext cx="8229240" cy="3977280"/>
          </a:xfrm>
          <a:prstGeom prst="rect">
            <a:avLst/>
          </a:prstGeom>
        </p:spPr>
        <p:txBody>
          <a:bodyPr lIns="0" tIns="0" rIns="0" bIns="0" anchor="ctr"/>
          <a:lstStyle/>
          <a:p>
            <a:pPr algn="ctr"/>
            <a:endParaRPr lang="en-US" sz="3200" b="0" strike="noStrike" spc="-1">
              <a:latin typeface="Arial"/>
            </a:endParaRPr>
          </a:p>
        </p:txBody>
      </p:sp>
    </p:spTree>
    <p:extLst>
      <p:ext uri="{BB962C8B-B14F-4D97-AF65-F5344CB8AC3E}">
        <p14:creationId xmlns:p14="http://schemas.microsoft.com/office/powerpoint/2010/main" val="3093343053"/>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 preserve="1">
  <p:cSld name="Title, Content">
    <p:spTree>
      <p:nvGrpSpPr>
        <p:cNvPr id="1" name=""/>
        <p:cNvGrpSpPr/>
        <p:nvPr/>
      </p:nvGrpSpPr>
      <p:grpSpPr>
        <a:xfrm>
          <a:off x="0" y="0"/>
          <a:ext cx="0" cy="0"/>
          <a:chOff x="0" y="0"/>
          <a:chExt cx="0" cy="0"/>
        </a:xfrm>
      </p:grpSpPr>
      <p:sp>
        <p:nvSpPr>
          <p:cNvPr id="48" name="PlaceHolder 1"/>
          <p:cNvSpPr>
            <a:spLocks noGrp="1"/>
          </p:cNvSpPr>
          <p:nvPr>
            <p:ph type="title"/>
          </p:nvPr>
        </p:nvSpPr>
        <p:spPr>
          <a:xfrm>
            <a:off x="457200" y="273600"/>
            <a:ext cx="8229240" cy="1144800"/>
          </a:xfrm>
          <a:prstGeom prst="rect">
            <a:avLst/>
          </a:prstGeom>
        </p:spPr>
        <p:txBody>
          <a:bodyPr lIns="0" tIns="0" rIns="0" bIns="0" anchor="ctr"/>
          <a:lstStyle/>
          <a:p>
            <a:endParaRPr lang="en-US" sz="1800" b="0" strike="noStrike" spc="-1">
              <a:solidFill>
                <a:srgbClr val="000000"/>
              </a:solidFill>
              <a:latin typeface="Arial"/>
            </a:endParaRPr>
          </a:p>
        </p:txBody>
      </p:sp>
      <p:sp>
        <p:nvSpPr>
          <p:cNvPr id="49" name="PlaceHolder 2"/>
          <p:cNvSpPr>
            <a:spLocks noGrp="1"/>
          </p:cNvSpPr>
          <p:nvPr>
            <p:ph type="body"/>
          </p:nvPr>
        </p:nvSpPr>
        <p:spPr>
          <a:xfrm>
            <a:off x="457200" y="1604520"/>
            <a:ext cx="8229240" cy="3977280"/>
          </a:xfrm>
          <a:prstGeom prst="rect">
            <a:avLst/>
          </a:prstGeom>
        </p:spPr>
        <p:txBody>
          <a:bodyPr lIns="0" tIns="0" rIns="0" bIns="0">
            <a:normAutofit/>
          </a:bodyPr>
          <a:lstStyle/>
          <a:p>
            <a:endParaRPr lang="en-US" sz="2800" b="0" strike="noStrike" spc="-1">
              <a:solidFill>
                <a:srgbClr val="000000"/>
              </a:solidFill>
              <a:latin typeface="Arial"/>
            </a:endParaRPr>
          </a:p>
        </p:txBody>
      </p:sp>
    </p:spTree>
    <p:extLst>
      <p:ext uri="{BB962C8B-B14F-4D97-AF65-F5344CB8AC3E}">
        <p14:creationId xmlns:p14="http://schemas.microsoft.com/office/powerpoint/2010/main" val="4049417515"/>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itle, 2 Content">
    <p:spTree>
      <p:nvGrpSpPr>
        <p:cNvPr id="1" name=""/>
        <p:cNvGrpSpPr/>
        <p:nvPr/>
      </p:nvGrpSpPr>
      <p:grpSpPr>
        <a:xfrm>
          <a:off x="0" y="0"/>
          <a:ext cx="0" cy="0"/>
          <a:chOff x="0" y="0"/>
          <a:chExt cx="0" cy="0"/>
        </a:xfrm>
      </p:grpSpPr>
      <p:sp>
        <p:nvSpPr>
          <p:cNvPr id="50" name="PlaceHolder 1"/>
          <p:cNvSpPr>
            <a:spLocks noGrp="1"/>
          </p:cNvSpPr>
          <p:nvPr>
            <p:ph type="title"/>
          </p:nvPr>
        </p:nvSpPr>
        <p:spPr>
          <a:xfrm>
            <a:off x="457200" y="273600"/>
            <a:ext cx="8229240" cy="1144800"/>
          </a:xfrm>
          <a:prstGeom prst="rect">
            <a:avLst/>
          </a:prstGeom>
        </p:spPr>
        <p:txBody>
          <a:bodyPr lIns="0" tIns="0" rIns="0" bIns="0" anchor="ctr"/>
          <a:lstStyle/>
          <a:p>
            <a:endParaRPr lang="en-US" sz="1800" b="0" strike="noStrike" spc="-1">
              <a:solidFill>
                <a:srgbClr val="000000"/>
              </a:solidFill>
              <a:latin typeface="Arial"/>
            </a:endParaRPr>
          </a:p>
        </p:txBody>
      </p:sp>
      <p:sp>
        <p:nvSpPr>
          <p:cNvPr id="51" name="PlaceHolder 2"/>
          <p:cNvSpPr>
            <a:spLocks noGrp="1"/>
          </p:cNvSpPr>
          <p:nvPr>
            <p:ph type="body"/>
          </p:nvPr>
        </p:nvSpPr>
        <p:spPr>
          <a:xfrm>
            <a:off x="457200" y="1604520"/>
            <a:ext cx="4015800" cy="3977280"/>
          </a:xfrm>
          <a:prstGeom prst="rect">
            <a:avLst/>
          </a:prstGeom>
        </p:spPr>
        <p:txBody>
          <a:bodyPr lIns="0" tIns="0" rIns="0" bIns="0">
            <a:normAutofit/>
          </a:bodyPr>
          <a:lstStyle/>
          <a:p>
            <a:endParaRPr lang="en-US" sz="2800" b="0" strike="noStrike" spc="-1">
              <a:solidFill>
                <a:srgbClr val="000000"/>
              </a:solidFill>
              <a:latin typeface="Arial"/>
            </a:endParaRPr>
          </a:p>
        </p:txBody>
      </p:sp>
      <p:sp>
        <p:nvSpPr>
          <p:cNvPr id="52" name="PlaceHolder 3"/>
          <p:cNvSpPr>
            <a:spLocks noGrp="1"/>
          </p:cNvSpPr>
          <p:nvPr>
            <p:ph type="body"/>
          </p:nvPr>
        </p:nvSpPr>
        <p:spPr>
          <a:xfrm>
            <a:off x="4674240" y="1604520"/>
            <a:ext cx="4015800" cy="3977280"/>
          </a:xfrm>
          <a:prstGeom prst="rect">
            <a:avLst/>
          </a:prstGeom>
        </p:spPr>
        <p:txBody>
          <a:bodyPr lIns="0" tIns="0" rIns="0" bIns="0">
            <a:normAutofit/>
          </a:bodyPr>
          <a:lstStyle/>
          <a:p>
            <a:endParaRPr lang="en-US" sz="2800" b="0" strike="noStrike" spc="-1">
              <a:solidFill>
                <a:srgbClr val="000000"/>
              </a:solidFill>
              <a:latin typeface="Arial"/>
            </a:endParaRPr>
          </a:p>
        </p:txBody>
      </p:sp>
    </p:spTree>
    <p:extLst>
      <p:ext uri="{BB962C8B-B14F-4D97-AF65-F5344CB8AC3E}">
        <p14:creationId xmlns:p14="http://schemas.microsoft.com/office/powerpoint/2010/main" val="890205362"/>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53" name="PlaceHolder 1"/>
          <p:cNvSpPr>
            <a:spLocks noGrp="1"/>
          </p:cNvSpPr>
          <p:nvPr>
            <p:ph type="title"/>
          </p:nvPr>
        </p:nvSpPr>
        <p:spPr>
          <a:xfrm>
            <a:off x="457200" y="273600"/>
            <a:ext cx="8229240" cy="1144800"/>
          </a:xfrm>
          <a:prstGeom prst="rect">
            <a:avLst/>
          </a:prstGeom>
        </p:spPr>
        <p:txBody>
          <a:bodyPr lIns="0" tIns="0" rIns="0" bIns="0" anchor="ctr"/>
          <a:lstStyle/>
          <a:p>
            <a:endParaRPr lang="en-US" sz="1800" b="0" strike="noStrike" spc="-1">
              <a:solidFill>
                <a:srgbClr val="000000"/>
              </a:solidFill>
              <a:latin typeface="Arial"/>
            </a:endParaRPr>
          </a:p>
        </p:txBody>
      </p:sp>
    </p:spTree>
    <p:extLst>
      <p:ext uri="{BB962C8B-B14F-4D97-AF65-F5344CB8AC3E}">
        <p14:creationId xmlns:p14="http://schemas.microsoft.com/office/powerpoint/2010/main" val="1948920579"/>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objOnly" preserve="1">
  <p:cSld name="Centered Text">
    <p:spTree>
      <p:nvGrpSpPr>
        <p:cNvPr id="1" name=""/>
        <p:cNvGrpSpPr/>
        <p:nvPr/>
      </p:nvGrpSpPr>
      <p:grpSpPr>
        <a:xfrm>
          <a:off x="0" y="0"/>
          <a:ext cx="0" cy="0"/>
          <a:chOff x="0" y="0"/>
          <a:chExt cx="0" cy="0"/>
        </a:xfrm>
      </p:grpSpPr>
      <p:sp>
        <p:nvSpPr>
          <p:cNvPr id="54" name="PlaceHolder 1"/>
          <p:cNvSpPr>
            <a:spLocks noGrp="1"/>
          </p:cNvSpPr>
          <p:nvPr>
            <p:ph type="subTitle"/>
          </p:nvPr>
        </p:nvSpPr>
        <p:spPr>
          <a:xfrm>
            <a:off x="457200" y="273600"/>
            <a:ext cx="8229240" cy="5307840"/>
          </a:xfrm>
          <a:prstGeom prst="rect">
            <a:avLst/>
          </a:prstGeom>
        </p:spPr>
        <p:txBody>
          <a:bodyPr lIns="0" tIns="0" rIns="0" bIns="0" anchor="ctr"/>
          <a:lstStyle/>
          <a:p>
            <a:pPr algn="ctr"/>
            <a:endParaRPr lang="en-US" sz="3200" b="0" strike="noStrike" spc="-1">
              <a:latin typeface="Arial"/>
            </a:endParaRPr>
          </a:p>
        </p:txBody>
      </p:sp>
    </p:spTree>
    <p:extLst>
      <p:ext uri="{BB962C8B-B14F-4D97-AF65-F5344CB8AC3E}">
        <p14:creationId xmlns:p14="http://schemas.microsoft.com/office/powerpoint/2010/main" val="1806847037"/>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woObjAndObj" preserve="1">
  <p:cSld name="Title, 2 Content and Content">
    <p:spTree>
      <p:nvGrpSpPr>
        <p:cNvPr id="1" name=""/>
        <p:cNvGrpSpPr/>
        <p:nvPr/>
      </p:nvGrpSpPr>
      <p:grpSpPr>
        <a:xfrm>
          <a:off x="0" y="0"/>
          <a:ext cx="0" cy="0"/>
          <a:chOff x="0" y="0"/>
          <a:chExt cx="0" cy="0"/>
        </a:xfrm>
      </p:grpSpPr>
      <p:sp>
        <p:nvSpPr>
          <p:cNvPr id="55" name="PlaceHolder 1"/>
          <p:cNvSpPr>
            <a:spLocks noGrp="1"/>
          </p:cNvSpPr>
          <p:nvPr>
            <p:ph type="title"/>
          </p:nvPr>
        </p:nvSpPr>
        <p:spPr>
          <a:xfrm>
            <a:off x="457200" y="273600"/>
            <a:ext cx="8229240" cy="1144800"/>
          </a:xfrm>
          <a:prstGeom prst="rect">
            <a:avLst/>
          </a:prstGeom>
        </p:spPr>
        <p:txBody>
          <a:bodyPr lIns="0" tIns="0" rIns="0" bIns="0" anchor="ctr"/>
          <a:lstStyle/>
          <a:p>
            <a:endParaRPr lang="en-US" sz="1800" b="0" strike="noStrike" spc="-1">
              <a:solidFill>
                <a:srgbClr val="000000"/>
              </a:solidFill>
              <a:latin typeface="Arial"/>
            </a:endParaRPr>
          </a:p>
        </p:txBody>
      </p:sp>
      <p:sp>
        <p:nvSpPr>
          <p:cNvPr id="56" name="PlaceHolder 2"/>
          <p:cNvSpPr>
            <a:spLocks noGrp="1"/>
          </p:cNvSpPr>
          <p:nvPr>
            <p:ph type="body"/>
          </p:nvPr>
        </p:nvSpPr>
        <p:spPr>
          <a:xfrm>
            <a:off x="457200" y="1604520"/>
            <a:ext cx="4015800" cy="1896840"/>
          </a:xfrm>
          <a:prstGeom prst="rect">
            <a:avLst/>
          </a:prstGeom>
        </p:spPr>
        <p:txBody>
          <a:bodyPr lIns="0" tIns="0" rIns="0" bIns="0">
            <a:normAutofit/>
          </a:bodyPr>
          <a:lstStyle/>
          <a:p>
            <a:endParaRPr lang="en-US" sz="2800" b="0" strike="noStrike" spc="-1">
              <a:solidFill>
                <a:srgbClr val="000000"/>
              </a:solidFill>
              <a:latin typeface="Arial"/>
            </a:endParaRPr>
          </a:p>
        </p:txBody>
      </p:sp>
      <p:sp>
        <p:nvSpPr>
          <p:cNvPr id="57" name="PlaceHolder 3"/>
          <p:cNvSpPr>
            <a:spLocks noGrp="1"/>
          </p:cNvSpPr>
          <p:nvPr>
            <p:ph type="body"/>
          </p:nvPr>
        </p:nvSpPr>
        <p:spPr>
          <a:xfrm>
            <a:off x="4674240" y="1604520"/>
            <a:ext cx="4015800" cy="3977280"/>
          </a:xfrm>
          <a:prstGeom prst="rect">
            <a:avLst/>
          </a:prstGeom>
        </p:spPr>
        <p:txBody>
          <a:bodyPr lIns="0" tIns="0" rIns="0" bIns="0">
            <a:normAutofit/>
          </a:bodyPr>
          <a:lstStyle/>
          <a:p>
            <a:endParaRPr lang="en-US" sz="2800" b="0" strike="noStrike" spc="-1">
              <a:solidFill>
                <a:srgbClr val="000000"/>
              </a:solidFill>
              <a:latin typeface="Arial"/>
            </a:endParaRPr>
          </a:p>
        </p:txBody>
      </p:sp>
      <p:sp>
        <p:nvSpPr>
          <p:cNvPr id="58" name="PlaceHolder 4"/>
          <p:cNvSpPr>
            <a:spLocks noGrp="1"/>
          </p:cNvSpPr>
          <p:nvPr>
            <p:ph type="body"/>
          </p:nvPr>
        </p:nvSpPr>
        <p:spPr>
          <a:xfrm>
            <a:off x="457200" y="3682080"/>
            <a:ext cx="4015800" cy="1896840"/>
          </a:xfrm>
          <a:prstGeom prst="rect">
            <a:avLst/>
          </a:prstGeom>
        </p:spPr>
        <p:txBody>
          <a:bodyPr lIns="0" tIns="0" rIns="0" bIns="0">
            <a:normAutofit/>
          </a:bodyPr>
          <a:lstStyle/>
          <a:p>
            <a:endParaRPr lang="en-US" sz="2800" b="0" strike="noStrike" spc="-1">
              <a:solidFill>
                <a:srgbClr val="000000"/>
              </a:solidFill>
              <a:latin typeface="Arial"/>
            </a:endParaRPr>
          </a:p>
        </p:txBody>
      </p:sp>
    </p:spTree>
    <p:extLst>
      <p:ext uri="{BB962C8B-B14F-4D97-AF65-F5344CB8AC3E}">
        <p14:creationId xmlns:p14="http://schemas.microsoft.com/office/powerpoint/2010/main" val="258466170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nl-BE"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nl-BE" smtClean="0"/>
              <a:t>Click to edit Master text styles</a:t>
            </a:r>
          </a:p>
        </p:txBody>
      </p:sp>
      <p:sp>
        <p:nvSpPr>
          <p:cNvPr id="4" name="Date Placeholder 3"/>
          <p:cNvSpPr>
            <a:spLocks noGrp="1"/>
          </p:cNvSpPr>
          <p:nvPr>
            <p:ph type="dt" sz="half" idx="10"/>
          </p:nvPr>
        </p:nvSpPr>
        <p:spPr/>
        <p:txBody>
          <a:bodyPr/>
          <a:lstStyle>
            <a:lvl1pPr>
              <a:defRPr/>
            </a:lvl1pPr>
          </a:lstStyle>
          <a:p>
            <a:fld id="{0568B7BB-7F4F-40A3-B170-17D693B12002}" type="datetime1">
              <a:rPr lang="en-US" altLang="fr-FR"/>
              <a:pPr/>
              <a:t>11/20/2018</a:t>
            </a:fld>
            <a:endParaRPr lang="en-US" altLang="fr-FR"/>
          </a:p>
        </p:txBody>
      </p:sp>
      <p:sp>
        <p:nvSpPr>
          <p:cNvPr id="5" name="Footer Placeholder 4"/>
          <p:cNvSpPr>
            <a:spLocks noGrp="1"/>
          </p:cNvSpPr>
          <p:nvPr>
            <p:ph type="ftr" sz="quarter" idx="11"/>
          </p:nvPr>
        </p:nvSpPr>
        <p:spPr/>
        <p:txBody>
          <a:bodyPr/>
          <a:lstStyle>
            <a:lvl1pPr>
              <a:defRPr/>
            </a:lvl1pPr>
          </a:lstStyle>
          <a:p>
            <a:endParaRPr lang="fr-FR" altLang="fr-FR"/>
          </a:p>
        </p:txBody>
      </p:sp>
      <p:sp>
        <p:nvSpPr>
          <p:cNvPr id="6" name="Slide Number Placeholder 5"/>
          <p:cNvSpPr>
            <a:spLocks noGrp="1"/>
          </p:cNvSpPr>
          <p:nvPr>
            <p:ph type="sldNum" sz="quarter" idx="12"/>
          </p:nvPr>
        </p:nvSpPr>
        <p:spPr/>
        <p:txBody>
          <a:bodyPr/>
          <a:lstStyle>
            <a:lvl1pPr>
              <a:defRPr/>
            </a:lvl1pPr>
          </a:lstStyle>
          <a:p>
            <a:fld id="{FC6B70B5-66AA-4D99-86FB-C546A4300D7E}" type="slidenum">
              <a:rPr lang="en-US" altLang="fr-FR"/>
              <a:pPr/>
              <a:t>‹#›</a:t>
            </a:fld>
            <a:endParaRPr lang="en-US" altLang="fr-FR"/>
          </a:p>
        </p:txBody>
      </p:sp>
    </p:spTree>
    <p:extLst>
      <p:ext uri="{BB962C8B-B14F-4D97-AF65-F5344CB8AC3E}">
        <p14:creationId xmlns:p14="http://schemas.microsoft.com/office/powerpoint/2010/main" val="207659302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AndTwoObj" preserve="1">
  <p:cSld name="Title Content and 2 Content">
    <p:spTree>
      <p:nvGrpSpPr>
        <p:cNvPr id="1" name=""/>
        <p:cNvGrpSpPr/>
        <p:nvPr/>
      </p:nvGrpSpPr>
      <p:grpSpPr>
        <a:xfrm>
          <a:off x="0" y="0"/>
          <a:ext cx="0" cy="0"/>
          <a:chOff x="0" y="0"/>
          <a:chExt cx="0" cy="0"/>
        </a:xfrm>
      </p:grpSpPr>
      <p:sp>
        <p:nvSpPr>
          <p:cNvPr id="59" name="PlaceHolder 1"/>
          <p:cNvSpPr>
            <a:spLocks noGrp="1"/>
          </p:cNvSpPr>
          <p:nvPr>
            <p:ph type="title"/>
          </p:nvPr>
        </p:nvSpPr>
        <p:spPr>
          <a:xfrm>
            <a:off x="457200" y="273600"/>
            <a:ext cx="8229240" cy="1144800"/>
          </a:xfrm>
          <a:prstGeom prst="rect">
            <a:avLst/>
          </a:prstGeom>
        </p:spPr>
        <p:txBody>
          <a:bodyPr lIns="0" tIns="0" rIns="0" bIns="0" anchor="ctr"/>
          <a:lstStyle/>
          <a:p>
            <a:endParaRPr lang="en-US" sz="1800" b="0" strike="noStrike" spc="-1">
              <a:solidFill>
                <a:srgbClr val="000000"/>
              </a:solidFill>
              <a:latin typeface="Arial"/>
            </a:endParaRPr>
          </a:p>
        </p:txBody>
      </p:sp>
      <p:sp>
        <p:nvSpPr>
          <p:cNvPr id="60" name="PlaceHolder 2"/>
          <p:cNvSpPr>
            <a:spLocks noGrp="1"/>
          </p:cNvSpPr>
          <p:nvPr>
            <p:ph type="body"/>
          </p:nvPr>
        </p:nvSpPr>
        <p:spPr>
          <a:xfrm>
            <a:off x="457200" y="1604520"/>
            <a:ext cx="4015800" cy="3977280"/>
          </a:xfrm>
          <a:prstGeom prst="rect">
            <a:avLst/>
          </a:prstGeom>
        </p:spPr>
        <p:txBody>
          <a:bodyPr lIns="0" tIns="0" rIns="0" bIns="0">
            <a:normAutofit/>
          </a:bodyPr>
          <a:lstStyle/>
          <a:p>
            <a:endParaRPr lang="en-US" sz="2800" b="0" strike="noStrike" spc="-1">
              <a:solidFill>
                <a:srgbClr val="000000"/>
              </a:solidFill>
              <a:latin typeface="Arial"/>
            </a:endParaRPr>
          </a:p>
        </p:txBody>
      </p:sp>
      <p:sp>
        <p:nvSpPr>
          <p:cNvPr id="61" name="PlaceHolder 3"/>
          <p:cNvSpPr>
            <a:spLocks noGrp="1"/>
          </p:cNvSpPr>
          <p:nvPr>
            <p:ph type="body"/>
          </p:nvPr>
        </p:nvSpPr>
        <p:spPr>
          <a:xfrm>
            <a:off x="4674240" y="1604520"/>
            <a:ext cx="4015800" cy="1896840"/>
          </a:xfrm>
          <a:prstGeom prst="rect">
            <a:avLst/>
          </a:prstGeom>
        </p:spPr>
        <p:txBody>
          <a:bodyPr lIns="0" tIns="0" rIns="0" bIns="0">
            <a:normAutofit/>
          </a:bodyPr>
          <a:lstStyle/>
          <a:p>
            <a:endParaRPr lang="en-US" sz="2800" b="0" strike="noStrike" spc="-1">
              <a:solidFill>
                <a:srgbClr val="000000"/>
              </a:solidFill>
              <a:latin typeface="Arial"/>
            </a:endParaRPr>
          </a:p>
        </p:txBody>
      </p:sp>
      <p:sp>
        <p:nvSpPr>
          <p:cNvPr id="62" name="PlaceHolder 4"/>
          <p:cNvSpPr>
            <a:spLocks noGrp="1"/>
          </p:cNvSpPr>
          <p:nvPr>
            <p:ph type="body"/>
          </p:nvPr>
        </p:nvSpPr>
        <p:spPr>
          <a:xfrm>
            <a:off x="4674240" y="3682080"/>
            <a:ext cx="4015800" cy="1896840"/>
          </a:xfrm>
          <a:prstGeom prst="rect">
            <a:avLst/>
          </a:prstGeom>
        </p:spPr>
        <p:txBody>
          <a:bodyPr lIns="0" tIns="0" rIns="0" bIns="0">
            <a:normAutofit/>
          </a:bodyPr>
          <a:lstStyle/>
          <a:p>
            <a:endParaRPr lang="en-US" sz="2800" b="0" strike="noStrike" spc="-1">
              <a:solidFill>
                <a:srgbClr val="000000"/>
              </a:solidFill>
              <a:latin typeface="Arial"/>
            </a:endParaRPr>
          </a:p>
        </p:txBody>
      </p:sp>
    </p:spTree>
    <p:extLst>
      <p:ext uri="{BB962C8B-B14F-4D97-AF65-F5344CB8AC3E}">
        <p14:creationId xmlns:p14="http://schemas.microsoft.com/office/powerpoint/2010/main" val="646285884"/>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woObjOverTx" preserve="1">
  <p:cSld name="Title, 2 Content over Content">
    <p:spTree>
      <p:nvGrpSpPr>
        <p:cNvPr id="1" name=""/>
        <p:cNvGrpSpPr/>
        <p:nvPr/>
      </p:nvGrpSpPr>
      <p:grpSpPr>
        <a:xfrm>
          <a:off x="0" y="0"/>
          <a:ext cx="0" cy="0"/>
          <a:chOff x="0" y="0"/>
          <a:chExt cx="0" cy="0"/>
        </a:xfrm>
      </p:grpSpPr>
      <p:sp>
        <p:nvSpPr>
          <p:cNvPr id="63" name="PlaceHolder 1"/>
          <p:cNvSpPr>
            <a:spLocks noGrp="1"/>
          </p:cNvSpPr>
          <p:nvPr>
            <p:ph type="title"/>
          </p:nvPr>
        </p:nvSpPr>
        <p:spPr>
          <a:xfrm>
            <a:off x="457200" y="273600"/>
            <a:ext cx="8229240" cy="1144800"/>
          </a:xfrm>
          <a:prstGeom prst="rect">
            <a:avLst/>
          </a:prstGeom>
        </p:spPr>
        <p:txBody>
          <a:bodyPr lIns="0" tIns="0" rIns="0" bIns="0" anchor="ctr"/>
          <a:lstStyle/>
          <a:p>
            <a:endParaRPr lang="en-US" sz="1800" b="0" strike="noStrike" spc="-1">
              <a:solidFill>
                <a:srgbClr val="000000"/>
              </a:solidFill>
              <a:latin typeface="Arial"/>
            </a:endParaRPr>
          </a:p>
        </p:txBody>
      </p:sp>
      <p:sp>
        <p:nvSpPr>
          <p:cNvPr id="64" name="PlaceHolder 2"/>
          <p:cNvSpPr>
            <a:spLocks noGrp="1"/>
          </p:cNvSpPr>
          <p:nvPr>
            <p:ph type="body"/>
          </p:nvPr>
        </p:nvSpPr>
        <p:spPr>
          <a:xfrm>
            <a:off x="457200" y="1604520"/>
            <a:ext cx="4015800" cy="1896840"/>
          </a:xfrm>
          <a:prstGeom prst="rect">
            <a:avLst/>
          </a:prstGeom>
        </p:spPr>
        <p:txBody>
          <a:bodyPr lIns="0" tIns="0" rIns="0" bIns="0">
            <a:normAutofit/>
          </a:bodyPr>
          <a:lstStyle/>
          <a:p>
            <a:endParaRPr lang="en-US" sz="2800" b="0" strike="noStrike" spc="-1">
              <a:solidFill>
                <a:srgbClr val="000000"/>
              </a:solidFill>
              <a:latin typeface="Arial"/>
            </a:endParaRPr>
          </a:p>
        </p:txBody>
      </p:sp>
      <p:sp>
        <p:nvSpPr>
          <p:cNvPr id="65" name="PlaceHolder 3"/>
          <p:cNvSpPr>
            <a:spLocks noGrp="1"/>
          </p:cNvSpPr>
          <p:nvPr>
            <p:ph type="body"/>
          </p:nvPr>
        </p:nvSpPr>
        <p:spPr>
          <a:xfrm>
            <a:off x="4674240" y="1604520"/>
            <a:ext cx="4015800" cy="1896840"/>
          </a:xfrm>
          <a:prstGeom prst="rect">
            <a:avLst/>
          </a:prstGeom>
        </p:spPr>
        <p:txBody>
          <a:bodyPr lIns="0" tIns="0" rIns="0" bIns="0">
            <a:normAutofit/>
          </a:bodyPr>
          <a:lstStyle/>
          <a:p>
            <a:endParaRPr lang="en-US" sz="2800" b="0" strike="noStrike" spc="-1">
              <a:solidFill>
                <a:srgbClr val="000000"/>
              </a:solidFill>
              <a:latin typeface="Arial"/>
            </a:endParaRPr>
          </a:p>
        </p:txBody>
      </p:sp>
      <p:sp>
        <p:nvSpPr>
          <p:cNvPr id="66" name="PlaceHolder 4"/>
          <p:cNvSpPr>
            <a:spLocks noGrp="1"/>
          </p:cNvSpPr>
          <p:nvPr>
            <p:ph type="body"/>
          </p:nvPr>
        </p:nvSpPr>
        <p:spPr>
          <a:xfrm>
            <a:off x="457200" y="3682080"/>
            <a:ext cx="8229240" cy="1896840"/>
          </a:xfrm>
          <a:prstGeom prst="rect">
            <a:avLst/>
          </a:prstGeom>
        </p:spPr>
        <p:txBody>
          <a:bodyPr lIns="0" tIns="0" rIns="0" bIns="0">
            <a:normAutofit/>
          </a:bodyPr>
          <a:lstStyle/>
          <a:p>
            <a:endParaRPr lang="en-US" sz="2800" b="0" strike="noStrike" spc="-1">
              <a:solidFill>
                <a:srgbClr val="000000"/>
              </a:solidFill>
              <a:latin typeface="Arial"/>
            </a:endParaRPr>
          </a:p>
        </p:txBody>
      </p:sp>
    </p:spTree>
    <p:extLst>
      <p:ext uri="{BB962C8B-B14F-4D97-AF65-F5344CB8AC3E}">
        <p14:creationId xmlns:p14="http://schemas.microsoft.com/office/powerpoint/2010/main" val="3164896444"/>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objOverTx" preserve="1">
  <p:cSld name="Title, Content over Content">
    <p:spTree>
      <p:nvGrpSpPr>
        <p:cNvPr id="1" name=""/>
        <p:cNvGrpSpPr/>
        <p:nvPr/>
      </p:nvGrpSpPr>
      <p:grpSpPr>
        <a:xfrm>
          <a:off x="0" y="0"/>
          <a:ext cx="0" cy="0"/>
          <a:chOff x="0" y="0"/>
          <a:chExt cx="0" cy="0"/>
        </a:xfrm>
      </p:grpSpPr>
      <p:sp>
        <p:nvSpPr>
          <p:cNvPr id="67" name="PlaceHolder 1"/>
          <p:cNvSpPr>
            <a:spLocks noGrp="1"/>
          </p:cNvSpPr>
          <p:nvPr>
            <p:ph type="title"/>
          </p:nvPr>
        </p:nvSpPr>
        <p:spPr>
          <a:xfrm>
            <a:off x="457200" y="273600"/>
            <a:ext cx="8229240" cy="1144800"/>
          </a:xfrm>
          <a:prstGeom prst="rect">
            <a:avLst/>
          </a:prstGeom>
        </p:spPr>
        <p:txBody>
          <a:bodyPr lIns="0" tIns="0" rIns="0" bIns="0" anchor="ctr"/>
          <a:lstStyle/>
          <a:p>
            <a:endParaRPr lang="en-US" sz="1800" b="0" strike="noStrike" spc="-1">
              <a:solidFill>
                <a:srgbClr val="000000"/>
              </a:solidFill>
              <a:latin typeface="Arial"/>
            </a:endParaRPr>
          </a:p>
        </p:txBody>
      </p:sp>
      <p:sp>
        <p:nvSpPr>
          <p:cNvPr id="68" name="PlaceHolder 2"/>
          <p:cNvSpPr>
            <a:spLocks noGrp="1"/>
          </p:cNvSpPr>
          <p:nvPr>
            <p:ph type="body"/>
          </p:nvPr>
        </p:nvSpPr>
        <p:spPr>
          <a:xfrm>
            <a:off x="457200" y="1604520"/>
            <a:ext cx="8229240" cy="1896840"/>
          </a:xfrm>
          <a:prstGeom prst="rect">
            <a:avLst/>
          </a:prstGeom>
        </p:spPr>
        <p:txBody>
          <a:bodyPr lIns="0" tIns="0" rIns="0" bIns="0">
            <a:normAutofit/>
          </a:bodyPr>
          <a:lstStyle/>
          <a:p>
            <a:endParaRPr lang="en-US" sz="2800" b="0" strike="noStrike" spc="-1">
              <a:solidFill>
                <a:srgbClr val="000000"/>
              </a:solidFill>
              <a:latin typeface="Arial"/>
            </a:endParaRPr>
          </a:p>
        </p:txBody>
      </p:sp>
      <p:sp>
        <p:nvSpPr>
          <p:cNvPr id="69" name="PlaceHolder 3"/>
          <p:cNvSpPr>
            <a:spLocks noGrp="1"/>
          </p:cNvSpPr>
          <p:nvPr>
            <p:ph type="body"/>
          </p:nvPr>
        </p:nvSpPr>
        <p:spPr>
          <a:xfrm>
            <a:off x="457200" y="3682080"/>
            <a:ext cx="8229240" cy="1896840"/>
          </a:xfrm>
          <a:prstGeom prst="rect">
            <a:avLst/>
          </a:prstGeom>
        </p:spPr>
        <p:txBody>
          <a:bodyPr lIns="0" tIns="0" rIns="0" bIns="0">
            <a:normAutofit/>
          </a:bodyPr>
          <a:lstStyle/>
          <a:p>
            <a:endParaRPr lang="en-US" sz="2800" b="0" strike="noStrike" spc="-1">
              <a:solidFill>
                <a:srgbClr val="000000"/>
              </a:solidFill>
              <a:latin typeface="Arial"/>
            </a:endParaRPr>
          </a:p>
        </p:txBody>
      </p:sp>
    </p:spTree>
    <p:extLst>
      <p:ext uri="{BB962C8B-B14F-4D97-AF65-F5344CB8AC3E}">
        <p14:creationId xmlns:p14="http://schemas.microsoft.com/office/powerpoint/2010/main" val="2200399401"/>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fourObj" preserve="1">
  <p:cSld name="Title, 4 Content">
    <p:spTree>
      <p:nvGrpSpPr>
        <p:cNvPr id="1" name=""/>
        <p:cNvGrpSpPr/>
        <p:nvPr/>
      </p:nvGrpSpPr>
      <p:grpSpPr>
        <a:xfrm>
          <a:off x="0" y="0"/>
          <a:ext cx="0" cy="0"/>
          <a:chOff x="0" y="0"/>
          <a:chExt cx="0" cy="0"/>
        </a:xfrm>
      </p:grpSpPr>
      <p:sp>
        <p:nvSpPr>
          <p:cNvPr id="70" name="PlaceHolder 1"/>
          <p:cNvSpPr>
            <a:spLocks noGrp="1"/>
          </p:cNvSpPr>
          <p:nvPr>
            <p:ph type="title"/>
          </p:nvPr>
        </p:nvSpPr>
        <p:spPr>
          <a:xfrm>
            <a:off x="457200" y="273600"/>
            <a:ext cx="8229240" cy="1144800"/>
          </a:xfrm>
          <a:prstGeom prst="rect">
            <a:avLst/>
          </a:prstGeom>
        </p:spPr>
        <p:txBody>
          <a:bodyPr lIns="0" tIns="0" rIns="0" bIns="0" anchor="ctr"/>
          <a:lstStyle/>
          <a:p>
            <a:endParaRPr lang="en-US" sz="1800" b="0" strike="noStrike" spc="-1">
              <a:solidFill>
                <a:srgbClr val="000000"/>
              </a:solidFill>
              <a:latin typeface="Arial"/>
            </a:endParaRPr>
          </a:p>
        </p:txBody>
      </p:sp>
      <p:sp>
        <p:nvSpPr>
          <p:cNvPr id="71" name="PlaceHolder 2"/>
          <p:cNvSpPr>
            <a:spLocks noGrp="1"/>
          </p:cNvSpPr>
          <p:nvPr>
            <p:ph type="body"/>
          </p:nvPr>
        </p:nvSpPr>
        <p:spPr>
          <a:xfrm>
            <a:off x="457200" y="1604520"/>
            <a:ext cx="4015800" cy="1896840"/>
          </a:xfrm>
          <a:prstGeom prst="rect">
            <a:avLst/>
          </a:prstGeom>
        </p:spPr>
        <p:txBody>
          <a:bodyPr lIns="0" tIns="0" rIns="0" bIns="0">
            <a:normAutofit/>
          </a:bodyPr>
          <a:lstStyle/>
          <a:p>
            <a:endParaRPr lang="en-US" sz="2800" b="0" strike="noStrike" spc="-1">
              <a:solidFill>
                <a:srgbClr val="000000"/>
              </a:solidFill>
              <a:latin typeface="Arial"/>
            </a:endParaRPr>
          </a:p>
        </p:txBody>
      </p:sp>
      <p:sp>
        <p:nvSpPr>
          <p:cNvPr id="72" name="PlaceHolder 3"/>
          <p:cNvSpPr>
            <a:spLocks noGrp="1"/>
          </p:cNvSpPr>
          <p:nvPr>
            <p:ph type="body"/>
          </p:nvPr>
        </p:nvSpPr>
        <p:spPr>
          <a:xfrm>
            <a:off x="4674240" y="1604520"/>
            <a:ext cx="4015800" cy="1896840"/>
          </a:xfrm>
          <a:prstGeom prst="rect">
            <a:avLst/>
          </a:prstGeom>
        </p:spPr>
        <p:txBody>
          <a:bodyPr lIns="0" tIns="0" rIns="0" bIns="0">
            <a:normAutofit/>
          </a:bodyPr>
          <a:lstStyle/>
          <a:p>
            <a:endParaRPr lang="en-US" sz="2800" b="0" strike="noStrike" spc="-1">
              <a:solidFill>
                <a:srgbClr val="000000"/>
              </a:solidFill>
              <a:latin typeface="Arial"/>
            </a:endParaRPr>
          </a:p>
        </p:txBody>
      </p:sp>
      <p:sp>
        <p:nvSpPr>
          <p:cNvPr id="73" name="PlaceHolder 4"/>
          <p:cNvSpPr>
            <a:spLocks noGrp="1"/>
          </p:cNvSpPr>
          <p:nvPr>
            <p:ph type="body"/>
          </p:nvPr>
        </p:nvSpPr>
        <p:spPr>
          <a:xfrm>
            <a:off x="457200" y="3682080"/>
            <a:ext cx="4015800" cy="1896840"/>
          </a:xfrm>
          <a:prstGeom prst="rect">
            <a:avLst/>
          </a:prstGeom>
        </p:spPr>
        <p:txBody>
          <a:bodyPr lIns="0" tIns="0" rIns="0" bIns="0">
            <a:normAutofit/>
          </a:bodyPr>
          <a:lstStyle/>
          <a:p>
            <a:endParaRPr lang="en-US" sz="2800" b="0" strike="noStrike" spc="-1">
              <a:solidFill>
                <a:srgbClr val="000000"/>
              </a:solidFill>
              <a:latin typeface="Arial"/>
            </a:endParaRPr>
          </a:p>
        </p:txBody>
      </p:sp>
      <p:sp>
        <p:nvSpPr>
          <p:cNvPr id="74" name="PlaceHolder 5"/>
          <p:cNvSpPr>
            <a:spLocks noGrp="1"/>
          </p:cNvSpPr>
          <p:nvPr>
            <p:ph type="body"/>
          </p:nvPr>
        </p:nvSpPr>
        <p:spPr>
          <a:xfrm>
            <a:off x="4674240" y="3682080"/>
            <a:ext cx="4015800" cy="1896840"/>
          </a:xfrm>
          <a:prstGeom prst="rect">
            <a:avLst/>
          </a:prstGeom>
        </p:spPr>
        <p:txBody>
          <a:bodyPr lIns="0" tIns="0" rIns="0" bIns="0">
            <a:normAutofit/>
          </a:bodyPr>
          <a:lstStyle/>
          <a:p>
            <a:endParaRPr lang="en-US" sz="2800" b="0" strike="noStrike" spc="-1">
              <a:solidFill>
                <a:srgbClr val="000000"/>
              </a:solidFill>
              <a:latin typeface="Arial"/>
            </a:endParaRPr>
          </a:p>
        </p:txBody>
      </p:sp>
    </p:spTree>
    <p:extLst>
      <p:ext uri="{BB962C8B-B14F-4D97-AF65-F5344CB8AC3E}">
        <p14:creationId xmlns:p14="http://schemas.microsoft.com/office/powerpoint/2010/main" val="2638369390"/>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blank" preserve="1">
  <p:cSld name="Title, 6 Content">
    <p:spTree>
      <p:nvGrpSpPr>
        <p:cNvPr id="1" name=""/>
        <p:cNvGrpSpPr/>
        <p:nvPr/>
      </p:nvGrpSpPr>
      <p:grpSpPr>
        <a:xfrm>
          <a:off x="0" y="0"/>
          <a:ext cx="0" cy="0"/>
          <a:chOff x="0" y="0"/>
          <a:chExt cx="0" cy="0"/>
        </a:xfrm>
      </p:grpSpPr>
      <p:sp>
        <p:nvSpPr>
          <p:cNvPr id="75" name="PlaceHolder 1"/>
          <p:cNvSpPr>
            <a:spLocks noGrp="1"/>
          </p:cNvSpPr>
          <p:nvPr>
            <p:ph type="title"/>
          </p:nvPr>
        </p:nvSpPr>
        <p:spPr>
          <a:xfrm>
            <a:off x="457200" y="273600"/>
            <a:ext cx="8229240" cy="1144800"/>
          </a:xfrm>
          <a:prstGeom prst="rect">
            <a:avLst/>
          </a:prstGeom>
        </p:spPr>
        <p:txBody>
          <a:bodyPr lIns="0" tIns="0" rIns="0" bIns="0" anchor="ctr"/>
          <a:lstStyle/>
          <a:p>
            <a:endParaRPr lang="en-US" sz="1800" b="0" strike="noStrike" spc="-1">
              <a:solidFill>
                <a:srgbClr val="000000"/>
              </a:solidFill>
              <a:latin typeface="Arial"/>
            </a:endParaRPr>
          </a:p>
        </p:txBody>
      </p:sp>
      <p:sp>
        <p:nvSpPr>
          <p:cNvPr id="76" name="PlaceHolder 2"/>
          <p:cNvSpPr>
            <a:spLocks noGrp="1"/>
          </p:cNvSpPr>
          <p:nvPr>
            <p:ph type="body"/>
          </p:nvPr>
        </p:nvSpPr>
        <p:spPr>
          <a:xfrm>
            <a:off x="457200" y="1604520"/>
            <a:ext cx="2649600" cy="1896840"/>
          </a:xfrm>
          <a:prstGeom prst="rect">
            <a:avLst/>
          </a:prstGeom>
        </p:spPr>
        <p:txBody>
          <a:bodyPr lIns="0" tIns="0" rIns="0" bIns="0">
            <a:normAutofit/>
          </a:bodyPr>
          <a:lstStyle/>
          <a:p>
            <a:endParaRPr lang="en-US" sz="2800" b="0" strike="noStrike" spc="-1">
              <a:solidFill>
                <a:srgbClr val="000000"/>
              </a:solidFill>
              <a:latin typeface="Arial"/>
            </a:endParaRPr>
          </a:p>
        </p:txBody>
      </p:sp>
      <p:sp>
        <p:nvSpPr>
          <p:cNvPr id="77" name="PlaceHolder 3"/>
          <p:cNvSpPr>
            <a:spLocks noGrp="1"/>
          </p:cNvSpPr>
          <p:nvPr>
            <p:ph type="body"/>
          </p:nvPr>
        </p:nvSpPr>
        <p:spPr>
          <a:xfrm>
            <a:off x="3239640" y="1604520"/>
            <a:ext cx="2649600" cy="1896840"/>
          </a:xfrm>
          <a:prstGeom prst="rect">
            <a:avLst/>
          </a:prstGeom>
        </p:spPr>
        <p:txBody>
          <a:bodyPr lIns="0" tIns="0" rIns="0" bIns="0">
            <a:normAutofit/>
          </a:bodyPr>
          <a:lstStyle/>
          <a:p>
            <a:endParaRPr lang="en-US" sz="2800" b="0" strike="noStrike" spc="-1">
              <a:solidFill>
                <a:srgbClr val="000000"/>
              </a:solidFill>
              <a:latin typeface="Arial"/>
            </a:endParaRPr>
          </a:p>
        </p:txBody>
      </p:sp>
      <p:sp>
        <p:nvSpPr>
          <p:cNvPr id="78" name="PlaceHolder 4"/>
          <p:cNvSpPr>
            <a:spLocks noGrp="1"/>
          </p:cNvSpPr>
          <p:nvPr>
            <p:ph type="body"/>
          </p:nvPr>
        </p:nvSpPr>
        <p:spPr>
          <a:xfrm>
            <a:off x="6022080" y="1604520"/>
            <a:ext cx="2649600" cy="1896840"/>
          </a:xfrm>
          <a:prstGeom prst="rect">
            <a:avLst/>
          </a:prstGeom>
        </p:spPr>
        <p:txBody>
          <a:bodyPr lIns="0" tIns="0" rIns="0" bIns="0">
            <a:normAutofit/>
          </a:bodyPr>
          <a:lstStyle/>
          <a:p>
            <a:endParaRPr lang="en-US" sz="2800" b="0" strike="noStrike" spc="-1">
              <a:solidFill>
                <a:srgbClr val="000000"/>
              </a:solidFill>
              <a:latin typeface="Arial"/>
            </a:endParaRPr>
          </a:p>
        </p:txBody>
      </p:sp>
      <p:sp>
        <p:nvSpPr>
          <p:cNvPr id="79" name="PlaceHolder 5"/>
          <p:cNvSpPr>
            <a:spLocks noGrp="1"/>
          </p:cNvSpPr>
          <p:nvPr>
            <p:ph type="body"/>
          </p:nvPr>
        </p:nvSpPr>
        <p:spPr>
          <a:xfrm>
            <a:off x="457200" y="3682080"/>
            <a:ext cx="2649600" cy="1896840"/>
          </a:xfrm>
          <a:prstGeom prst="rect">
            <a:avLst/>
          </a:prstGeom>
        </p:spPr>
        <p:txBody>
          <a:bodyPr lIns="0" tIns="0" rIns="0" bIns="0">
            <a:normAutofit/>
          </a:bodyPr>
          <a:lstStyle/>
          <a:p>
            <a:endParaRPr lang="en-US" sz="2800" b="0" strike="noStrike" spc="-1">
              <a:solidFill>
                <a:srgbClr val="000000"/>
              </a:solidFill>
              <a:latin typeface="Arial"/>
            </a:endParaRPr>
          </a:p>
        </p:txBody>
      </p:sp>
      <p:sp>
        <p:nvSpPr>
          <p:cNvPr id="80" name="PlaceHolder 6"/>
          <p:cNvSpPr>
            <a:spLocks noGrp="1"/>
          </p:cNvSpPr>
          <p:nvPr>
            <p:ph type="body"/>
          </p:nvPr>
        </p:nvSpPr>
        <p:spPr>
          <a:xfrm>
            <a:off x="3239640" y="3682080"/>
            <a:ext cx="2649600" cy="1896840"/>
          </a:xfrm>
          <a:prstGeom prst="rect">
            <a:avLst/>
          </a:prstGeom>
        </p:spPr>
        <p:txBody>
          <a:bodyPr lIns="0" tIns="0" rIns="0" bIns="0">
            <a:normAutofit/>
          </a:bodyPr>
          <a:lstStyle/>
          <a:p>
            <a:endParaRPr lang="en-US" sz="2800" b="0" strike="noStrike" spc="-1">
              <a:solidFill>
                <a:srgbClr val="000000"/>
              </a:solidFill>
              <a:latin typeface="Arial"/>
            </a:endParaRPr>
          </a:p>
        </p:txBody>
      </p:sp>
      <p:sp>
        <p:nvSpPr>
          <p:cNvPr id="81" name="PlaceHolder 7"/>
          <p:cNvSpPr>
            <a:spLocks noGrp="1"/>
          </p:cNvSpPr>
          <p:nvPr>
            <p:ph type="body"/>
          </p:nvPr>
        </p:nvSpPr>
        <p:spPr>
          <a:xfrm>
            <a:off x="6022080" y="3682080"/>
            <a:ext cx="2649600" cy="1896840"/>
          </a:xfrm>
          <a:prstGeom prst="rect">
            <a:avLst/>
          </a:prstGeom>
        </p:spPr>
        <p:txBody>
          <a:bodyPr lIns="0" tIns="0" rIns="0" bIns="0">
            <a:normAutofit/>
          </a:bodyPr>
          <a:lstStyle/>
          <a:p>
            <a:endParaRPr lang="en-US" sz="2800" b="0" strike="noStrike" spc="-1">
              <a:solidFill>
                <a:srgbClr val="000000"/>
              </a:solidFill>
              <a:latin typeface="Arial"/>
            </a:endParaRPr>
          </a:p>
        </p:txBody>
      </p:sp>
    </p:spTree>
    <p:extLst>
      <p:ext uri="{BB962C8B-B14F-4D97-AF65-F5344CB8AC3E}">
        <p14:creationId xmlns:p14="http://schemas.microsoft.com/office/powerpoint/2010/main" val="46064150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BE"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nl-BE" smtClean="0"/>
              <a:t>Click to edit Master text styles</a:t>
            </a:r>
          </a:p>
          <a:p>
            <a:pPr lvl="1"/>
            <a:r>
              <a:rPr lang="nl-BE" smtClean="0"/>
              <a:t>Second level</a:t>
            </a:r>
          </a:p>
          <a:p>
            <a:pPr lvl="2"/>
            <a:r>
              <a:rPr lang="nl-BE" smtClean="0"/>
              <a:t>Third level</a:t>
            </a:r>
          </a:p>
          <a:p>
            <a:pPr lvl="3"/>
            <a:r>
              <a:rPr lang="nl-BE" smtClean="0"/>
              <a:t>Fourth level</a:t>
            </a:r>
          </a:p>
          <a:p>
            <a:pPr lvl="4"/>
            <a:r>
              <a:rPr lang="nl-BE"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nl-BE" smtClean="0"/>
              <a:t>Click to edit Master text styles</a:t>
            </a:r>
          </a:p>
          <a:p>
            <a:pPr lvl="1"/>
            <a:r>
              <a:rPr lang="nl-BE" smtClean="0"/>
              <a:t>Second level</a:t>
            </a:r>
          </a:p>
          <a:p>
            <a:pPr lvl="2"/>
            <a:r>
              <a:rPr lang="nl-BE" smtClean="0"/>
              <a:t>Third level</a:t>
            </a:r>
          </a:p>
          <a:p>
            <a:pPr lvl="3"/>
            <a:r>
              <a:rPr lang="nl-BE" smtClean="0"/>
              <a:t>Fourth level</a:t>
            </a:r>
          </a:p>
          <a:p>
            <a:pPr lvl="4"/>
            <a:r>
              <a:rPr lang="nl-BE" smtClean="0"/>
              <a:t>Fifth level</a:t>
            </a:r>
            <a:endParaRPr lang="en-US"/>
          </a:p>
        </p:txBody>
      </p:sp>
      <p:sp>
        <p:nvSpPr>
          <p:cNvPr id="5" name="Date Placeholder 3"/>
          <p:cNvSpPr>
            <a:spLocks noGrp="1"/>
          </p:cNvSpPr>
          <p:nvPr>
            <p:ph type="dt" sz="half" idx="10"/>
          </p:nvPr>
        </p:nvSpPr>
        <p:spPr/>
        <p:txBody>
          <a:bodyPr/>
          <a:lstStyle>
            <a:lvl1pPr>
              <a:defRPr/>
            </a:lvl1pPr>
          </a:lstStyle>
          <a:p>
            <a:fld id="{C7A24FA7-BED0-40A4-9D52-E83FC971499C}" type="datetime1">
              <a:rPr lang="en-US" altLang="fr-FR"/>
              <a:pPr/>
              <a:t>11/20/2018</a:t>
            </a:fld>
            <a:endParaRPr lang="en-US" altLang="fr-FR"/>
          </a:p>
        </p:txBody>
      </p:sp>
      <p:sp>
        <p:nvSpPr>
          <p:cNvPr id="6" name="Footer Placeholder 4"/>
          <p:cNvSpPr>
            <a:spLocks noGrp="1"/>
          </p:cNvSpPr>
          <p:nvPr>
            <p:ph type="ftr" sz="quarter" idx="11"/>
          </p:nvPr>
        </p:nvSpPr>
        <p:spPr/>
        <p:txBody>
          <a:bodyPr/>
          <a:lstStyle>
            <a:lvl1pPr>
              <a:defRPr/>
            </a:lvl1pPr>
          </a:lstStyle>
          <a:p>
            <a:endParaRPr lang="fr-FR" altLang="fr-FR"/>
          </a:p>
        </p:txBody>
      </p:sp>
      <p:sp>
        <p:nvSpPr>
          <p:cNvPr id="7" name="Slide Number Placeholder 5"/>
          <p:cNvSpPr>
            <a:spLocks noGrp="1"/>
          </p:cNvSpPr>
          <p:nvPr>
            <p:ph type="sldNum" sz="quarter" idx="12"/>
          </p:nvPr>
        </p:nvSpPr>
        <p:spPr/>
        <p:txBody>
          <a:bodyPr/>
          <a:lstStyle>
            <a:lvl1pPr>
              <a:defRPr/>
            </a:lvl1pPr>
          </a:lstStyle>
          <a:p>
            <a:fld id="{A9AF031C-E80B-40E9-8999-E6F280671A94}" type="slidenum">
              <a:rPr lang="en-US" altLang="fr-FR"/>
              <a:pPr/>
              <a:t>‹#›</a:t>
            </a:fld>
            <a:endParaRPr lang="en-US" altLang="fr-FR"/>
          </a:p>
        </p:txBody>
      </p:sp>
    </p:spTree>
    <p:extLst>
      <p:ext uri="{BB962C8B-B14F-4D97-AF65-F5344CB8AC3E}">
        <p14:creationId xmlns:p14="http://schemas.microsoft.com/office/powerpoint/2010/main" val="291403633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nl-BE"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BE"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nl-BE" smtClean="0"/>
              <a:t>Click to edit Master text styles</a:t>
            </a:r>
          </a:p>
          <a:p>
            <a:pPr lvl="1"/>
            <a:r>
              <a:rPr lang="nl-BE" smtClean="0"/>
              <a:t>Second level</a:t>
            </a:r>
          </a:p>
          <a:p>
            <a:pPr lvl="2"/>
            <a:r>
              <a:rPr lang="nl-BE" smtClean="0"/>
              <a:t>Third level</a:t>
            </a:r>
          </a:p>
          <a:p>
            <a:pPr lvl="3"/>
            <a:r>
              <a:rPr lang="nl-BE" smtClean="0"/>
              <a:t>Fourth level</a:t>
            </a:r>
          </a:p>
          <a:p>
            <a:pPr lvl="4"/>
            <a:r>
              <a:rPr lang="nl-BE"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BE"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nl-BE" smtClean="0"/>
              <a:t>Click to edit Master text styles</a:t>
            </a:r>
          </a:p>
          <a:p>
            <a:pPr lvl="1"/>
            <a:r>
              <a:rPr lang="nl-BE" smtClean="0"/>
              <a:t>Second level</a:t>
            </a:r>
          </a:p>
          <a:p>
            <a:pPr lvl="2"/>
            <a:r>
              <a:rPr lang="nl-BE" smtClean="0"/>
              <a:t>Third level</a:t>
            </a:r>
          </a:p>
          <a:p>
            <a:pPr lvl="3"/>
            <a:r>
              <a:rPr lang="nl-BE" smtClean="0"/>
              <a:t>Fourth level</a:t>
            </a:r>
          </a:p>
          <a:p>
            <a:pPr lvl="4"/>
            <a:r>
              <a:rPr lang="nl-BE" smtClean="0"/>
              <a:t>Fifth level</a:t>
            </a:r>
            <a:endParaRPr lang="en-US"/>
          </a:p>
        </p:txBody>
      </p:sp>
      <p:sp>
        <p:nvSpPr>
          <p:cNvPr id="7" name="Date Placeholder 3"/>
          <p:cNvSpPr>
            <a:spLocks noGrp="1"/>
          </p:cNvSpPr>
          <p:nvPr>
            <p:ph type="dt" sz="half" idx="10"/>
          </p:nvPr>
        </p:nvSpPr>
        <p:spPr/>
        <p:txBody>
          <a:bodyPr/>
          <a:lstStyle>
            <a:lvl1pPr>
              <a:defRPr/>
            </a:lvl1pPr>
          </a:lstStyle>
          <a:p>
            <a:fld id="{E87D101D-1C7F-49C0-A59C-5492A1F25C3B}" type="datetime1">
              <a:rPr lang="en-US" altLang="fr-FR"/>
              <a:pPr/>
              <a:t>11/20/2018</a:t>
            </a:fld>
            <a:endParaRPr lang="en-US" altLang="fr-FR"/>
          </a:p>
        </p:txBody>
      </p:sp>
      <p:sp>
        <p:nvSpPr>
          <p:cNvPr id="8" name="Footer Placeholder 4"/>
          <p:cNvSpPr>
            <a:spLocks noGrp="1"/>
          </p:cNvSpPr>
          <p:nvPr>
            <p:ph type="ftr" sz="quarter" idx="11"/>
          </p:nvPr>
        </p:nvSpPr>
        <p:spPr/>
        <p:txBody>
          <a:bodyPr/>
          <a:lstStyle>
            <a:lvl1pPr>
              <a:defRPr/>
            </a:lvl1pPr>
          </a:lstStyle>
          <a:p>
            <a:endParaRPr lang="fr-FR" altLang="fr-FR"/>
          </a:p>
        </p:txBody>
      </p:sp>
      <p:sp>
        <p:nvSpPr>
          <p:cNvPr id="9" name="Slide Number Placeholder 5"/>
          <p:cNvSpPr>
            <a:spLocks noGrp="1"/>
          </p:cNvSpPr>
          <p:nvPr>
            <p:ph type="sldNum" sz="quarter" idx="12"/>
          </p:nvPr>
        </p:nvSpPr>
        <p:spPr/>
        <p:txBody>
          <a:bodyPr/>
          <a:lstStyle>
            <a:lvl1pPr>
              <a:defRPr/>
            </a:lvl1pPr>
          </a:lstStyle>
          <a:p>
            <a:fld id="{C4E11670-A681-45EB-B60C-825327959EBC}" type="slidenum">
              <a:rPr lang="en-US" altLang="fr-FR"/>
              <a:pPr/>
              <a:t>‹#›</a:t>
            </a:fld>
            <a:endParaRPr lang="en-US" altLang="fr-FR"/>
          </a:p>
        </p:txBody>
      </p:sp>
    </p:spTree>
    <p:extLst>
      <p:ext uri="{BB962C8B-B14F-4D97-AF65-F5344CB8AC3E}">
        <p14:creationId xmlns:p14="http://schemas.microsoft.com/office/powerpoint/2010/main" val="8383884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BE"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fld id="{A25A2457-B71E-4B2F-84FB-DCC2ACC24053}" type="datetime1">
              <a:rPr lang="en-US" altLang="fr-FR"/>
              <a:pPr/>
              <a:t>11/20/2018</a:t>
            </a:fld>
            <a:endParaRPr lang="en-US" altLang="fr-FR"/>
          </a:p>
        </p:txBody>
      </p:sp>
      <p:sp>
        <p:nvSpPr>
          <p:cNvPr id="4" name="Footer Placeholder 4"/>
          <p:cNvSpPr>
            <a:spLocks noGrp="1"/>
          </p:cNvSpPr>
          <p:nvPr>
            <p:ph type="ftr" sz="quarter" idx="11"/>
          </p:nvPr>
        </p:nvSpPr>
        <p:spPr/>
        <p:txBody>
          <a:bodyPr/>
          <a:lstStyle>
            <a:lvl1pPr>
              <a:defRPr/>
            </a:lvl1pPr>
          </a:lstStyle>
          <a:p>
            <a:endParaRPr lang="fr-FR" altLang="fr-FR"/>
          </a:p>
        </p:txBody>
      </p:sp>
      <p:sp>
        <p:nvSpPr>
          <p:cNvPr id="5" name="Slide Number Placeholder 5"/>
          <p:cNvSpPr>
            <a:spLocks noGrp="1"/>
          </p:cNvSpPr>
          <p:nvPr>
            <p:ph type="sldNum" sz="quarter" idx="12"/>
          </p:nvPr>
        </p:nvSpPr>
        <p:spPr/>
        <p:txBody>
          <a:bodyPr/>
          <a:lstStyle>
            <a:lvl1pPr>
              <a:defRPr/>
            </a:lvl1pPr>
          </a:lstStyle>
          <a:p>
            <a:fld id="{55BED9BF-3E2C-40F9-BE3D-C497769C7FE4}" type="slidenum">
              <a:rPr lang="en-US" altLang="fr-FR"/>
              <a:pPr/>
              <a:t>‹#›</a:t>
            </a:fld>
            <a:endParaRPr lang="en-US" altLang="fr-FR"/>
          </a:p>
        </p:txBody>
      </p:sp>
    </p:spTree>
    <p:extLst>
      <p:ext uri="{BB962C8B-B14F-4D97-AF65-F5344CB8AC3E}">
        <p14:creationId xmlns:p14="http://schemas.microsoft.com/office/powerpoint/2010/main" val="255379965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fld id="{242CE291-F558-4A49-898A-19FC70AF96F2}" type="datetime1">
              <a:rPr lang="en-US" altLang="fr-FR"/>
              <a:pPr/>
              <a:t>11/20/2018</a:t>
            </a:fld>
            <a:endParaRPr lang="en-US" altLang="fr-FR"/>
          </a:p>
        </p:txBody>
      </p:sp>
      <p:sp>
        <p:nvSpPr>
          <p:cNvPr id="3" name="Footer Placeholder 4"/>
          <p:cNvSpPr>
            <a:spLocks noGrp="1"/>
          </p:cNvSpPr>
          <p:nvPr>
            <p:ph type="ftr" sz="quarter" idx="11"/>
          </p:nvPr>
        </p:nvSpPr>
        <p:spPr/>
        <p:txBody>
          <a:bodyPr/>
          <a:lstStyle>
            <a:lvl1pPr>
              <a:defRPr/>
            </a:lvl1pPr>
          </a:lstStyle>
          <a:p>
            <a:endParaRPr lang="fr-FR" altLang="fr-FR"/>
          </a:p>
        </p:txBody>
      </p:sp>
      <p:sp>
        <p:nvSpPr>
          <p:cNvPr id="4" name="Slide Number Placeholder 5"/>
          <p:cNvSpPr>
            <a:spLocks noGrp="1"/>
          </p:cNvSpPr>
          <p:nvPr>
            <p:ph type="sldNum" sz="quarter" idx="12"/>
          </p:nvPr>
        </p:nvSpPr>
        <p:spPr/>
        <p:txBody>
          <a:bodyPr/>
          <a:lstStyle>
            <a:lvl1pPr>
              <a:defRPr/>
            </a:lvl1pPr>
          </a:lstStyle>
          <a:p>
            <a:fld id="{99FBE6CA-0A7B-40F6-B91F-1E55B713ADCB}" type="slidenum">
              <a:rPr lang="en-US" altLang="fr-FR"/>
              <a:pPr/>
              <a:t>‹#›</a:t>
            </a:fld>
            <a:endParaRPr lang="en-US" altLang="fr-FR"/>
          </a:p>
        </p:txBody>
      </p:sp>
    </p:spTree>
    <p:extLst>
      <p:ext uri="{BB962C8B-B14F-4D97-AF65-F5344CB8AC3E}">
        <p14:creationId xmlns:p14="http://schemas.microsoft.com/office/powerpoint/2010/main" val="67611306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nl-BE"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nl-BE" smtClean="0"/>
              <a:t>Click to edit Master text styles</a:t>
            </a:r>
          </a:p>
          <a:p>
            <a:pPr lvl="1"/>
            <a:r>
              <a:rPr lang="nl-BE" smtClean="0"/>
              <a:t>Second level</a:t>
            </a:r>
          </a:p>
          <a:p>
            <a:pPr lvl="2"/>
            <a:r>
              <a:rPr lang="nl-BE" smtClean="0"/>
              <a:t>Third level</a:t>
            </a:r>
          </a:p>
          <a:p>
            <a:pPr lvl="3"/>
            <a:r>
              <a:rPr lang="nl-BE" smtClean="0"/>
              <a:t>Fourth level</a:t>
            </a:r>
          </a:p>
          <a:p>
            <a:pPr lvl="4"/>
            <a:r>
              <a:rPr lang="nl-BE"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nl-BE" smtClean="0"/>
              <a:t>Click to edit Master text styles</a:t>
            </a:r>
          </a:p>
        </p:txBody>
      </p:sp>
      <p:sp>
        <p:nvSpPr>
          <p:cNvPr id="5" name="Date Placeholder 3"/>
          <p:cNvSpPr>
            <a:spLocks noGrp="1"/>
          </p:cNvSpPr>
          <p:nvPr>
            <p:ph type="dt" sz="half" idx="10"/>
          </p:nvPr>
        </p:nvSpPr>
        <p:spPr/>
        <p:txBody>
          <a:bodyPr/>
          <a:lstStyle>
            <a:lvl1pPr>
              <a:defRPr/>
            </a:lvl1pPr>
          </a:lstStyle>
          <a:p>
            <a:fld id="{0A6BE0BA-5F32-4C07-8A14-6C055EC5AB05}" type="datetime1">
              <a:rPr lang="en-US" altLang="fr-FR"/>
              <a:pPr/>
              <a:t>11/20/2018</a:t>
            </a:fld>
            <a:endParaRPr lang="en-US" altLang="fr-FR"/>
          </a:p>
        </p:txBody>
      </p:sp>
      <p:sp>
        <p:nvSpPr>
          <p:cNvPr id="6" name="Footer Placeholder 4"/>
          <p:cNvSpPr>
            <a:spLocks noGrp="1"/>
          </p:cNvSpPr>
          <p:nvPr>
            <p:ph type="ftr" sz="quarter" idx="11"/>
          </p:nvPr>
        </p:nvSpPr>
        <p:spPr/>
        <p:txBody>
          <a:bodyPr/>
          <a:lstStyle>
            <a:lvl1pPr>
              <a:defRPr/>
            </a:lvl1pPr>
          </a:lstStyle>
          <a:p>
            <a:endParaRPr lang="fr-FR" altLang="fr-FR"/>
          </a:p>
        </p:txBody>
      </p:sp>
      <p:sp>
        <p:nvSpPr>
          <p:cNvPr id="7" name="Slide Number Placeholder 5"/>
          <p:cNvSpPr>
            <a:spLocks noGrp="1"/>
          </p:cNvSpPr>
          <p:nvPr>
            <p:ph type="sldNum" sz="quarter" idx="12"/>
          </p:nvPr>
        </p:nvSpPr>
        <p:spPr/>
        <p:txBody>
          <a:bodyPr/>
          <a:lstStyle>
            <a:lvl1pPr>
              <a:defRPr/>
            </a:lvl1pPr>
          </a:lstStyle>
          <a:p>
            <a:fld id="{05C49C26-49F5-4C5E-8B87-F8C918CB465D}" type="slidenum">
              <a:rPr lang="en-US" altLang="fr-FR"/>
              <a:pPr/>
              <a:t>‹#›</a:t>
            </a:fld>
            <a:endParaRPr lang="en-US" altLang="fr-FR"/>
          </a:p>
        </p:txBody>
      </p:sp>
    </p:spTree>
    <p:extLst>
      <p:ext uri="{BB962C8B-B14F-4D97-AF65-F5344CB8AC3E}">
        <p14:creationId xmlns:p14="http://schemas.microsoft.com/office/powerpoint/2010/main" val="355393917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nl-BE"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nl-BE" smtClean="0"/>
              <a:t>Click to edit Master text styles</a:t>
            </a:r>
          </a:p>
        </p:txBody>
      </p:sp>
      <p:sp>
        <p:nvSpPr>
          <p:cNvPr id="5" name="Date Placeholder 3"/>
          <p:cNvSpPr>
            <a:spLocks noGrp="1"/>
          </p:cNvSpPr>
          <p:nvPr>
            <p:ph type="dt" sz="half" idx="10"/>
          </p:nvPr>
        </p:nvSpPr>
        <p:spPr/>
        <p:txBody>
          <a:bodyPr/>
          <a:lstStyle>
            <a:lvl1pPr>
              <a:defRPr/>
            </a:lvl1pPr>
          </a:lstStyle>
          <a:p>
            <a:fld id="{3DA9860C-179C-467D-A11F-099AE5FD46DB}" type="datetime1">
              <a:rPr lang="en-US" altLang="fr-FR"/>
              <a:pPr/>
              <a:t>11/20/2018</a:t>
            </a:fld>
            <a:endParaRPr lang="en-US" altLang="fr-FR"/>
          </a:p>
        </p:txBody>
      </p:sp>
      <p:sp>
        <p:nvSpPr>
          <p:cNvPr id="6" name="Footer Placeholder 4"/>
          <p:cNvSpPr>
            <a:spLocks noGrp="1"/>
          </p:cNvSpPr>
          <p:nvPr>
            <p:ph type="ftr" sz="quarter" idx="11"/>
          </p:nvPr>
        </p:nvSpPr>
        <p:spPr/>
        <p:txBody>
          <a:bodyPr/>
          <a:lstStyle>
            <a:lvl1pPr>
              <a:defRPr/>
            </a:lvl1pPr>
          </a:lstStyle>
          <a:p>
            <a:endParaRPr lang="fr-FR" altLang="fr-FR"/>
          </a:p>
        </p:txBody>
      </p:sp>
      <p:sp>
        <p:nvSpPr>
          <p:cNvPr id="7" name="Slide Number Placeholder 5"/>
          <p:cNvSpPr>
            <a:spLocks noGrp="1"/>
          </p:cNvSpPr>
          <p:nvPr>
            <p:ph type="sldNum" sz="quarter" idx="12"/>
          </p:nvPr>
        </p:nvSpPr>
        <p:spPr/>
        <p:txBody>
          <a:bodyPr/>
          <a:lstStyle>
            <a:lvl1pPr>
              <a:defRPr/>
            </a:lvl1pPr>
          </a:lstStyle>
          <a:p>
            <a:fld id="{7441AC4C-7407-4DCD-AFFD-371B4E186E17}" type="slidenum">
              <a:rPr lang="en-US" altLang="fr-FR"/>
              <a:pPr/>
              <a:t>‹#›</a:t>
            </a:fld>
            <a:endParaRPr lang="en-US" altLang="fr-FR"/>
          </a:p>
        </p:txBody>
      </p:sp>
    </p:spTree>
    <p:extLst>
      <p:ext uri="{BB962C8B-B14F-4D97-AF65-F5344CB8AC3E}">
        <p14:creationId xmlns:p14="http://schemas.microsoft.com/office/powerpoint/2010/main" val="355518932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theme" Target="../theme/theme3.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slideLayout" Target="../slideLayouts/slideLayout34.xml"/><Relationship Id="rId17" Type="http://schemas.openxmlformats.org/officeDocument/2006/relationships/image" Target="../media/image5.jpeg"/><Relationship Id="rId2" Type="http://schemas.openxmlformats.org/officeDocument/2006/relationships/slideLayout" Target="../slideLayouts/slideLayout24.xml"/><Relationship Id="rId16" Type="http://schemas.openxmlformats.org/officeDocument/2006/relationships/image" Target="../media/image4.png"/><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5" Type="http://schemas.openxmlformats.org/officeDocument/2006/relationships/image" Target="../media/image3.png"/><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 Id="rId1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nl-BE" altLang="fr-FR" smtClean="0"/>
              <a:t>Click to edit Master title style</a:t>
            </a:r>
            <a:endParaRPr lang="en-US" altLang="fr-FR" smtClean="0"/>
          </a:p>
        </p:txBody>
      </p:sp>
      <p:sp>
        <p:nvSpPr>
          <p:cNvPr id="1027" name="Text Placeholder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nl-BE" altLang="fr-FR" smtClean="0"/>
              <a:t>Click to edit Master text styles</a:t>
            </a:r>
          </a:p>
          <a:p>
            <a:pPr lvl="1"/>
            <a:r>
              <a:rPr lang="nl-BE" altLang="fr-FR" smtClean="0"/>
              <a:t>Second level</a:t>
            </a:r>
          </a:p>
          <a:p>
            <a:pPr lvl="2"/>
            <a:r>
              <a:rPr lang="nl-BE" altLang="fr-FR" smtClean="0"/>
              <a:t>Third level</a:t>
            </a:r>
          </a:p>
          <a:p>
            <a:pPr lvl="3"/>
            <a:r>
              <a:rPr lang="nl-BE" altLang="fr-FR" smtClean="0"/>
              <a:t>Fourth level</a:t>
            </a:r>
          </a:p>
          <a:p>
            <a:pPr lvl="4"/>
            <a:r>
              <a:rPr lang="nl-BE" altLang="fr-FR" smtClean="0"/>
              <a:t>Fifth level</a:t>
            </a:r>
            <a:endParaRPr lang="en-US" altLang="fr-FR" smtClean="0"/>
          </a:p>
        </p:txBody>
      </p:sp>
      <p:sp>
        <p:nvSpPr>
          <p:cNvPr id="4" name="Date Placeholder 3"/>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a:defRPr sz="1200">
                <a:solidFill>
                  <a:srgbClr val="898989"/>
                </a:solidFill>
                <a:latin typeface="Calibri" panose="020F0502020204030204" pitchFamily="34" charset="0"/>
              </a:defRPr>
            </a:lvl1pPr>
          </a:lstStyle>
          <a:p>
            <a:fld id="{114B6D9C-2931-4FEE-B413-5FA52A0E5B24}" type="datetime1">
              <a:rPr lang="en-US" altLang="fr-FR"/>
              <a:pPr/>
              <a:t>11/20/2018</a:t>
            </a:fld>
            <a:endParaRPr lang="en-US" altLang="fr-FR"/>
          </a:p>
        </p:txBody>
      </p:sp>
      <p:sp>
        <p:nvSpPr>
          <p:cNvPr id="5" name="Footer Placeholder 4"/>
          <p:cNvSpPr>
            <a:spLocks noGrp="1"/>
          </p:cNvSpPr>
          <p:nvPr>
            <p:ph type="ftr" sz="quarter" idx="3"/>
          </p:nvPr>
        </p:nvSpPr>
        <p:spPr>
          <a:xfrm>
            <a:off x="3124200" y="6356350"/>
            <a:ext cx="2895600" cy="365125"/>
          </a:xfrm>
          <a:prstGeom prst="rect">
            <a:avLst/>
          </a:prstGeom>
        </p:spPr>
        <p:txBody>
          <a:bodyPr vert="horz" wrap="square" lIns="91440" tIns="45720" rIns="91440" bIns="45720" numCol="1" anchor="ctr" anchorCtr="0" compatLnSpc="1">
            <a:prstTxWarp prst="textNoShape">
              <a:avLst/>
            </a:prstTxWarp>
          </a:bodyPr>
          <a:lstStyle>
            <a:lvl1pPr algn="ctr">
              <a:defRPr sz="1200">
                <a:solidFill>
                  <a:srgbClr val="898989"/>
                </a:solidFill>
                <a:latin typeface="Calibri" panose="020F0502020204030204" pitchFamily="34" charset="0"/>
              </a:defRPr>
            </a:lvl1pPr>
          </a:lstStyle>
          <a:p>
            <a:endParaRPr lang="fr-FR" altLang="fr-F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898989"/>
                </a:solidFill>
                <a:latin typeface="Calibri" panose="020F0502020204030204" pitchFamily="34" charset="0"/>
              </a:defRPr>
            </a:lvl1pPr>
          </a:lstStyle>
          <a:p>
            <a:fld id="{A8BE77D1-1CBD-4D2F-B8AD-4738A2B4C053}" type="slidenum">
              <a:rPr lang="en-US" altLang="fr-FR"/>
              <a:pPr/>
              <a:t>‹#›</a:t>
            </a:fld>
            <a:endParaRPr lang="en-US" altLang="fr-F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0" fontAlgn="base" hangingPunct="0">
        <a:spcBef>
          <a:spcPct val="0"/>
        </a:spcBef>
        <a:spcAft>
          <a:spcPct val="0"/>
        </a:spcAft>
        <a:defRPr sz="4400" kern="1200">
          <a:solidFill>
            <a:schemeClr val="tx1"/>
          </a:solidFill>
          <a:latin typeface="+mj-lt"/>
          <a:ea typeface="ＭＳ Ｐゴシック" charset="-128"/>
          <a:cs typeface="ＭＳ Ｐゴシック" charset="-128"/>
        </a:defRPr>
      </a:lvl1pPr>
      <a:lvl2pPr algn="ctr" defTabSz="457200" rtl="0" eaLnBrk="0" fontAlgn="base" hangingPunct="0">
        <a:spcBef>
          <a:spcPct val="0"/>
        </a:spcBef>
        <a:spcAft>
          <a:spcPct val="0"/>
        </a:spcAft>
        <a:defRPr sz="4400">
          <a:solidFill>
            <a:schemeClr val="tx1"/>
          </a:solidFill>
          <a:latin typeface="Calibri" charset="0"/>
          <a:ea typeface="ＭＳ Ｐゴシック" charset="-128"/>
          <a:cs typeface="ＭＳ Ｐゴシック" charset="-128"/>
        </a:defRPr>
      </a:lvl2pPr>
      <a:lvl3pPr algn="ctr" defTabSz="457200" rtl="0" eaLnBrk="0" fontAlgn="base" hangingPunct="0">
        <a:spcBef>
          <a:spcPct val="0"/>
        </a:spcBef>
        <a:spcAft>
          <a:spcPct val="0"/>
        </a:spcAft>
        <a:defRPr sz="4400">
          <a:solidFill>
            <a:schemeClr val="tx1"/>
          </a:solidFill>
          <a:latin typeface="Calibri" charset="0"/>
          <a:ea typeface="ＭＳ Ｐゴシック" charset="-128"/>
          <a:cs typeface="ＭＳ Ｐゴシック" charset="-128"/>
        </a:defRPr>
      </a:lvl3pPr>
      <a:lvl4pPr algn="ctr" defTabSz="457200" rtl="0" eaLnBrk="0" fontAlgn="base" hangingPunct="0">
        <a:spcBef>
          <a:spcPct val="0"/>
        </a:spcBef>
        <a:spcAft>
          <a:spcPct val="0"/>
        </a:spcAft>
        <a:defRPr sz="4400">
          <a:solidFill>
            <a:schemeClr val="tx1"/>
          </a:solidFill>
          <a:latin typeface="Calibri" charset="0"/>
          <a:ea typeface="ＭＳ Ｐゴシック" charset="-128"/>
          <a:cs typeface="ＭＳ Ｐゴシック" charset="-128"/>
        </a:defRPr>
      </a:lvl4pPr>
      <a:lvl5pPr algn="ctr" defTabSz="457200" rtl="0" eaLnBrk="0" fontAlgn="base" hangingPunct="0">
        <a:spcBef>
          <a:spcPct val="0"/>
        </a:spcBef>
        <a:spcAft>
          <a:spcPct val="0"/>
        </a:spcAft>
        <a:defRPr sz="4400">
          <a:solidFill>
            <a:schemeClr val="tx1"/>
          </a:solidFill>
          <a:latin typeface="Calibri" charset="0"/>
          <a:ea typeface="ＭＳ Ｐゴシック" charset="-128"/>
          <a:cs typeface="ＭＳ Ｐゴシック" charset="-128"/>
        </a:defRPr>
      </a:lvl5pPr>
      <a:lvl6pPr marL="457200" algn="ctr" defTabSz="457200" rtl="0" fontAlgn="base">
        <a:spcBef>
          <a:spcPct val="0"/>
        </a:spcBef>
        <a:spcAft>
          <a:spcPct val="0"/>
        </a:spcAft>
        <a:defRPr sz="4400">
          <a:solidFill>
            <a:schemeClr val="tx1"/>
          </a:solidFill>
          <a:latin typeface="Calibri" charset="0"/>
          <a:ea typeface="ＭＳ Ｐゴシック" charset="-128"/>
          <a:cs typeface="ＭＳ Ｐゴシック" charset="-128"/>
        </a:defRPr>
      </a:lvl6pPr>
      <a:lvl7pPr marL="914400" algn="ctr" defTabSz="457200" rtl="0" fontAlgn="base">
        <a:spcBef>
          <a:spcPct val="0"/>
        </a:spcBef>
        <a:spcAft>
          <a:spcPct val="0"/>
        </a:spcAft>
        <a:defRPr sz="4400">
          <a:solidFill>
            <a:schemeClr val="tx1"/>
          </a:solidFill>
          <a:latin typeface="Calibri" charset="0"/>
          <a:ea typeface="ＭＳ Ｐゴシック" charset="-128"/>
          <a:cs typeface="ＭＳ Ｐゴシック" charset="-128"/>
        </a:defRPr>
      </a:lvl7pPr>
      <a:lvl8pPr marL="1371600" algn="ctr" defTabSz="457200" rtl="0" fontAlgn="base">
        <a:spcBef>
          <a:spcPct val="0"/>
        </a:spcBef>
        <a:spcAft>
          <a:spcPct val="0"/>
        </a:spcAft>
        <a:defRPr sz="4400">
          <a:solidFill>
            <a:schemeClr val="tx1"/>
          </a:solidFill>
          <a:latin typeface="Calibri" charset="0"/>
          <a:ea typeface="ＭＳ Ｐゴシック" charset="-128"/>
          <a:cs typeface="ＭＳ Ｐゴシック" charset="-128"/>
        </a:defRPr>
      </a:lvl8pPr>
      <a:lvl9pPr marL="1828800" algn="ctr" defTabSz="457200" rtl="0" fontAlgn="base">
        <a:spcBef>
          <a:spcPct val="0"/>
        </a:spcBef>
        <a:spcAft>
          <a:spcPct val="0"/>
        </a:spcAft>
        <a:defRPr sz="4400">
          <a:solidFill>
            <a:schemeClr val="tx1"/>
          </a:solidFill>
          <a:latin typeface="Calibri" charset="0"/>
          <a:ea typeface="ＭＳ Ｐゴシック" charset="-128"/>
          <a:cs typeface="ＭＳ Ｐゴシック" charset="-128"/>
        </a:defRPr>
      </a:lvl9pPr>
    </p:titleStyle>
    <p:bodyStyle>
      <a:lvl1pPr marL="342900" indent="-342900" algn="l" defTabSz="457200"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ＭＳ Ｐゴシック" charset="-128"/>
          <a:cs typeface="ＭＳ Ｐゴシック" charset="-128"/>
        </a:defRPr>
      </a:lvl1pPr>
      <a:lvl2pPr marL="742950" indent="-285750" algn="l" defTabSz="45720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ＭＳ Ｐゴシック" charset="-128"/>
          <a:cs typeface="+mn-cs"/>
        </a:defRPr>
      </a:lvl2pPr>
      <a:lvl3pPr marL="1143000" indent="-228600" algn="l" defTabSz="45720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ＭＳ Ｐゴシック" charset="-128"/>
          <a:cs typeface="+mn-cs"/>
        </a:defRPr>
      </a:lvl3pPr>
      <a:lvl4pPr marL="16002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ＭＳ Ｐゴシック" charset="-128"/>
          <a:cs typeface="+mn-cs"/>
        </a:defRPr>
      </a:lvl4pPr>
      <a:lvl5pPr marL="20574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ＭＳ Ｐゴシック"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F5A48B50-FE44-48EA-848A-2BA7B0151440}"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457200" rtl="0" eaLnBrk="1" fontAlgn="auto" latinLnBrk="0" hangingPunct="1">
                <a:lnSpc>
                  <a:spcPct val="100000"/>
                </a:lnSpc>
                <a:spcBef>
                  <a:spcPts val="0"/>
                </a:spcBef>
                <a:spcAft>
                  <a:spcPts val="0"/>
                </a:spcAft>
                <a:buClrTx/>
                <a:buSzTx/>
                <a:buFontTx/>
                <a:buNone/>
                <a:tabLst/>
                <a:defRPr/>
              </a:pPr>
              <a:t>11/20/2018</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6C3D893E-E2A3-4B29-B606-A3ED3958DA5B}"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316091272"/>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blipFill rotWithShape="0">
          <a:blip r:embed="rId14"/>
          <a:stretch>
            <a:fillRect/>
          </a:stretch>
        </a:blipFill>
        <a:effectLst/>
      </p:bgPr>
    </p:bg>
    <p:spTree>
      <p:nvGrpSpPr>
        <p:cNvPr id="1" name=""/>
        <p:cNvGrpSpPr/>
        <p:nvPr/>
      </p:nvGrpSpPr>
      <p:grpSpPr>
        <a:xfrm>
          <a:off x="0" y="0"/>
          <a:ext cx="0" cy="0"/>
          <a:chOff x="0" y="0"/>
          <a:chExt cx="0" cy="0"/>
        </a:xfrm>
      </p:grpSpPr>
      <p:sp>
        <p:nvSpPr>
          <p:cNvPr id="41" name="PlaceHolder 1"/>
          <p:cNvSpPr>
            <a:spLocks noGrp="1"/>
          </p:cNvSpPr>
          <p:nvPr>
            <p:ph type="title"/>
          </p:nvPr>
        </p:nvSpPr>
        <p:spPr>
          <a:xfrm>
            <a:off x="457200" y="273600"/>
            <a:ext cx="8229240" cy="1144800"/>
          </a:xfrm>
          <a:prstGeom prst="rect">
            <a:avLst/>
          </a:prstGeom>
        </p:spPr>
        <p:txBody>
          <a:bodyPr lIns="0" tIns="0" rIns="0" bIns="0" anchor="ctr"/>
          <a:lstStyle/>
          <a:p>
            <a:r>
              <a:rPr lang="en-US" sz="1800" b="0" strike="noStrike" spc="-1">
                <a:solidFill>
                  <a:srgbClr val="000000"/>
                </a:solidFill>
                <a:latin typeface="Arial"/>
              </a:rPr>
              <a:t>Click to edit the title text format</a:t>
            </a:r>
          </a:p>
        </p:txBody>
      </p:sp>
      <p:sp>
        <p:nvSpPr>
          <p:cNvPr id="42" name="PlaceHolder 2"/>
          <p:cNvSpPr>
            <a:spLocks noGrp="1"/>
          </p:cNvSpPr>
          <p:nvPr>
            <p:ph type="body"/>
          </p:nvPr>
        </p:nvSpPr>
        <p:spPr>
          <a:xfrm>
            <a:off x="457200" y="1604520"/>
            <a:ext cx="8229240" cy="3977280"/>
          </a:xfrm>
          <a:prstGeom prst="rect">
            <a:avLst/>
          </a:prstGeom>
        </p:spPr>
        <p:txBody>
          <a:bodyPr lIns="0" tIns="0" rIns="0" bIns="0">
            <a:normAutofit/>
          </a:bodyPr>
          <a:lstStyle/>
          <a:p>
            <a:pPr marL="432000" indent="-324000">
              <a:spcBef>
                <a:spcPts val="1417"/>
              </a:spcBef>
              <a:buClr>
                <a:srgbClr val="000000"/>
              </a:buClr>
              <a:buSzPct val="45000"/>
              <a:buFont typeface="Wingdings" charset="2"/>
              <a:buChar char=""/>
            </a:pPr>
            <a:r>
              <a:rPr lang="en-US" sz="2800" b="0" strike="noStrike" spc="-1">
                <a:solidFill>
                  <a:srgbClr val="000000"/>
                </a:solidFill>
                <a:latin typeface="Arial"/>
              </a:rPr>
              <a:t>Click to edit the outline text format</a:t>
            </a:r>
          </a:p>
          <a:p>
            <a:pPr marL="864000" lvl="1" indent="-324000">
              <a:spcBef>
                <a:spcPts val="1134"/>
              </a:spcBef>
              <a:buClr>
                <a:srgbClr val="000000"/>
              </a:buClr>
              <a:buSzPct val="75000"/>
              <a:buFont typeface="Symbol" charset="2"/>
              <a:buChar char=""/>
            </a:pPr>
            <a:r>
              <a:rPr lang="en-US" sz="2000" b="0" strike="noStrike" spc="-1">
                <a:solidFill>
                  <a:srgbClr val="000000"/>
                </a:solidFill>
                <a:latin typeface="Arial"/>
              </a:rPr>
              <a:t>Second Outline Level</a:t>
            </a:r>
          </a:p>
          <a:p>
            <a:pPr marL="1296000" lvl="2" indent="-288000">
              <a:spcBef>
                <a:spcPts val="850"/>
              </a:spcBef>
              <a:buClr>
                <a:srgbClr val="000000"/>
              </a:buClr>
              <a:buSzPct val="45000"/>
              <a:buFont typeface="Wingdings" charset="2"/>
              <a:buChar char=""/>
            </a:pPr>
            <a:r>
              <a:rPr lang="en-US" sz="1800" b="0" strike="noStrike" spc="-1">
                <a:solidFill>
                  <a:srgbClr val="000000"/>
                </a:solidFill>
                <a:latin typeface="Arial"/>
              </a:rPr>
              <a:t>Third Outline Level</a:t>
            </a:r>
          </a:p>
          <a:p>
            <a:pPr marL="1728000" lvl="3" indent="-216000">
              <a:spcBef>
                <a:spcPts val="567"/>
              </a:spcBef>
              <a:buClr>
                <a:srgbClr val="000000"/>
              </a:buClr>
              <a:buSzPct val="75000"/>
              <a:buFont typeface="Symbol" charset="2"/>
              <a:buChar char=""/>
            </a:pPr>
            <a:r>
              <a:rPr lang="en-US" sz="1800" b="0" strike="noStrike" spc="-1">
                <a:solidFill>
                  <a:srgbClr val="000000"/>
                </a:solidFill>
                <a:latin typeface="Arial"/>
              </a:rPr>
              <a:t>Fourth Outline Level</a:t>
            </a:r>
          </a:p>
          <a:p>
            <a:pPr marL="2160000" lvl="4" indent="-216000">
              <a:spcBef>
                <a:spcPts val="283"/>
              </a:spcBef>
              <a:buClr>
                <a:srgbClr val="000000"/>
              </a:buClr>
              <a:buSzPct val="45000"/>
              <a:buFont typeface="Wingdings" charset="2"/>
              <a:buChar char=""/>
            </a:pPr>
            <a:r>
              <a:rPr lang="en-US" sz="2000" b="0" strike="noStrike" spc="-1">
                <a:solidFill>
                  <a:srgbClr val="000000"/>
                </a:solidFill>
                <a:latin typeface="Arial"/>
              </a:rPr>
              <a:t>Fifth Outline Level</a:t>
            </a:r>
          </a:p>
          <a:p>
            <a:pPr marL="2592000" lvl="5" indent="-216000">
              <a:spcBef>
                <a:spcPts val="283"/>
              </a:spcBef>
              <a:buClr>
                <a:srgbClr val="000000"/>
              </a:buClr>
              <a:buSzPct val="45000"/>
              <a:buFont typeface="Wingdings" charset="2"/>
              <a:buChar char=""/>
            </a:pPr>
            <a:r>
              <a:rPr lang="en-US" sz="2000" b="0" strike="noStrike" spc="-1">
                <a:solidFill>
                  <a:srgbClr val="000000"/>
                </a:solidFill>
                <a:latin typeface="Arial"/>
              </a:rPr>
              <a:t>Sixth Outline Level</a:t>
            </a:r>
          </a:p>
          <a:p>
            <a:pPr marL="3024000" lvl="6" indent="-216000">
              <a:spcBef>
                <a:spcPts val="283"/>
              </a:spcBef>
              <a:buClr>
                <a:srgbClr val="000000"/>
              </a:buClr>
              <a:buSzPct val="45000"/>
              <a:buFont typeface="Wingdings" charset="2"/>
              <a:buChar char=""/>
            </a:pPr>
            <a:r>
              <a:rPr lang="en-US" sz="2000" b="0" strike="noStrike" spc="-1">
                <a:solidFill>
                  <a:srgbClr val="000000"/>
                </a:solidFill>
                <a:latin typeface="Arial"/>
              </a:rPr>
              <a:t>Seventh Outline Level</a:t>
            </a:r>
          </a:p>
        </p:txBody>
      </p:sp>
      <p:pic>
        <p:nvPicPr>
          <p:cNvPr id="43" name="Picture 42"/>
          <p:cNvPicPr/>
          <p:nvPr/>
        </p:nvPicPr>
        <p:blipFill>
          <a:blip r:embed="rId15"/>
          <a:stretch/>
        </p:blipFill>
        <p:spPr>
          <a:xfrm>
            <a:off x="149760" y="6126480"/>
            <a:ext cx="1404720" cy="548640"/>
          </a:xfrm>
          <a:prstGeom prst="rect">
            <a:avLst/>
          </a:prstGeom>
          <a:ln>
            <a:noFill/>
          </a:ln>
        </p:spPr>
      </p:pic>
      <p:pic>
        <p:nvPicPr>
          <p:cNvPr id="44" name="Picture 43"/>
          <p:cNvPicPr/>
          <p:nvPr/>
        </p:nvPicPr>
        <p:blipFill>
          <a:blip r:embed="rId16"/>
          <a:stretch/>
        </p:blipFill>
        <p:spPr>
          <a:xfrm>
            <a:off x="7406640" y="6126480"/>
            <a:ext cx="1643760" cy="505440"/>
          </a:xfrm>
          <a:prstGeom prst="rect">
            <a:avLst/>
          </a:prstGeom>
          <a:ln>
            <a:noFill/>
          </a:ln>
        </p:spPr>
      </p:pic>
      <p:pic>
        <p:nvPicPr>
          <p:cNvPr id="45" name="Picture 44"/>
          <p:cNvPicPr/>
          <p:nvPr/>
        </p:nvPicPr>
        <p:blipFill>
          <a:blip r:embed="rId17"/>
          <a:stretch/>
        </p:blipFill>
        <p:spPr>
          <a:xfrm>
            <a:off x="7772400" y="536400"/>
            <a:ext cx="1005840" cy="561240"/>
          </a:xfrm>
          <a:prstGeom prst="rect">
            <a:avLst/>
          </a:prstGeom>
          <a:ln>
            <a:noFill/>
          </a:ln>
        </p:spPr>
      </p:pic>
    </p:spTree>
    <p:extLst>
      <p:ext uri="{BB962C8B-B14F-4D97-AF65-F5344CB8AC3E}">
        <p14:creationId xmlns:p14="http://schemas.microsoft.com/office/powerpoint/2010/main" val="1950531948"/>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 id="2147483684"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6.xml"/><Relationship Id="rId6" Type="http://schemas.openxmlformats.org/officeDocument/2006/relationships/image" Target="../media/image28.png"/><Relationship Id="rId5" Type="http://schemas.openxmlformats.org/officeDocument/2006/relationships/image" Target="../media/image27.png"/><Relationship Id="rId4" Type="http://schemas.openxmlformats.org/officeDocument/2006/relationships/image" Target="../media/image26.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31.gif"/><Relationship Id="rId2" Type="http://schemas.openxmlformats.org/officeDocument/2006/relationships/image" Target="../media/image30.gif"/><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Layout" Target="../slideLayouts/slideLayout2.xml"/><Relationship Id="rId6" Type="http://schemas.openxmlformats.org/officeDocument/2006/relationships/image" Target="../media/image380.png"/><Relationship Id="rId5" Type="http://schemas.openxmlformats.org/officeDocument/2006/relationships/image" Target="../media/image370.png"/><Relationship Id="rId4" Type="http://schemas.openxmlformats.org/officeDocument/2006/relationships/image" Target="../media/image34.png"/></Relationships>
</file>

<file path=ppt/slides/_rels/slide18.xml.rels><?xml version="1.0" encoding="UTF-8" standalone="yes"?>
<Relationships xmlns="http://schemas.openxmlformats.org/package/2006/relationships"><Relationship Id="rId3" Type="http://schemas.openxmlformats.org/officeDocument/2006/relationships/image" Target="../media/image35.png"/><Relationship Id="rId7" Type="http://schemas.openxmlformats.org/officeDocument/2006/relationships/image" Target="../media/image38.png"/><Relationship Id="rId2" Type="http://schemas.openxmlformats.org/officeDocument/2006/relationships/notesSlide" Target="../notesSlides/notesSlide5.xml"/><Relationship Id="rId1" Type="http://schemas.openxmlformats.org/officeDocument/2006/relationships/slideLayout" Target="../slideLayouts/slideLayout1.xml"/><Relationship Id="rId6" Type="http://schemas.openxmlformats.org/officeDocument/2006/relationships/hyperlink" Target="http://www.bmdc.be/tiles-dss/" TargetMode="External"/><Relationship Id="rId5" Type="http://schemas.openxmlformats.org/officeDocument/2006/relationships/image" Target="../media/image37.png"/><Relationship Id="rId4" Type="http://schemas.openxmlformats.org/officeDocument/2006/relationships/image" Target="../media/image36.tif"/></Relationships>
</file>

<file path=ppt/slides/_rels/slide19.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9.png"/><Relationship Id="rId1" Type="http://schemas.openxmlformats.org/officeDocument/2006/relationships/slideLayout" Target="../slideLayouts/slideLayout23.xml"/><Relationship Id="rId6" Type="http://schemas.openxmlformats.org/officeDocument/2006/relationships/image" Target="../media/image43.png"/><Relationship Id="rId5" Type="http://schemas.openxmlformats.org/officeDocument/2006/relationships/image" Target="../media/image42.png"/><Relationship Id="rId4" Type="http://schemas.openxmlformats.org/officeDocument/2006/relationships/image" Target="../media/image41.png"/></Relationships>
</file>

<file path=ppt/slides/_rels/slide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9.png"/></Relationships>
</file>

<file path=ppt/slides/_rels/slide20.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44.png"/><Relationship Id="rId1" Type="http://schemas.openxmlformats.org/officeDocument/2006/relationships/slideLayout" Target="../slideLayouts/slideLayout2.xml"/><Relationship Id="rId4" Type="http://schemas.openxmlformats.org/officeDocument/2006/relationships/image" Target="../media/image46.png"/></Relationships>
</file>

<file path=ppt/slides/_rels/slide21.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diagramLayout" Target="../diagrams/layout1.xml"/><Relationship Id="rId7" Type="http://schemas.openxmlformats.org/officeDocument/2006/relationships/image" Target="../media/image10.png"/><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4.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5.xml.rels><?xml version="1.0" encoding="UTF-8" standalone="yes"?>
<Relationships xmlns="http://schemas.openxmlformats.org/package/2006/relationships"><Relationship Id="rId3" Type="http://schemas.openxmlformats.org/officeDocument/2006/relationships/image" Target="../media/image11.emf"/><Relationship Id="rId2" Type="http://schemas.openxmlformats.org/officeDocument/2006/relationships/notesSlide" Target="../notesSlides/notesSlide2.xml"/><Relationship Id="rId1" Type="http://schemas.openxmlformats.org/officeDocument/2006/relationships/slideLayout" Target="../slideLayouts/slideLayout7.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emf"/></Relationships>
</file>

<file path=ppt/slides/_rels/slide6.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png"/><Relationship Id="rId1" Type="http://schemas.openxmlformats.org/officeDocument/2006/relationships/slideLayout" Target="../slideLayouts/slideLayout7.xml"/><Relationship Id="rId6" Type="http://schemas.openxmlformats.org/officeDocument/2006/relationships/image" Target="../media/image18.png"/><Relationship Id="rId5" Type="http://schemas.openxmlformats.org/officeDocument/2006/relationships/hyperlink" Target="http://geonetwork.bmdc.be/" TargetMode="External"/><Relationship Id="rId4" Type="http://schemas.openxmlformats.org/officeDocument/2006/relationships/image" Target="../media/image17.png"/></Relationships>
</file>

<file path=ppt/slides/_rels/slide7.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3.xml"/><Relationship Id="rId1" Type="http://schemas.openxmlformats.org/officeDocument/2006/relationships/slideLayout" Target="../slideLayouts/slideLayout12.xml"/><Relationship Id="rId6" Type="http://schemas.openxmlformats.org/officeDocument/2006/relationships/hyperlink" Target="http://4demon.be/" TargetMode="External"/><Relationship Id="rId5" Type="http://schemas.openxmlformats.org/officeDocument/2006/relationships/image" Target="../media/image21.png"/><Relationship Id="rId4" Type="http://schemas.openxmlformats.org/officeDocument/2006/relationships/image" Target="../media/image20.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rotWithShape="1">
          <a:blip r:embed="rId2"/>
          <a:srcRect b="2604"/>
          <a:stretch/>
        </p:blipFill>
        <p:spPr>
          <a:xfrm>
            <a:off x="0" y="-116337"/>
            <a:ext cx="9598299" cy="7001721"/>
          </a:xfrm>
          <a:prstGeom prst="rect">
            <a:avLst/>
          </a:prstGeom>
        </p:spPr>
      </p:pic>
      <p:sp>
        <p:nvSpPr>
          <p:cNvPr id="2" name="Title 1"/>
          <p:cNvSpPr>
            <a:spLocks noGrp="1"/>
          </p:cNvSpPr>
          <p:nvPr>
            <p:ph type="ctrTitle"/>
          </p:nvPr>
        </p:nvSpPr>
        <p:spPr>
          <a:xfrm>
            <a:off x="2056184" y="-27384"/>
            <a:ext cx="7772400" cy="2259682"/>
          </a:xfrm>
        </p:spPr>
        <p:txBody>
          <a:bodyPr/>
          <a:lstStyle/>
          <a:p>
            <a:r>
              <a:rPr lang="fr-BE" b="1" i="1" dirty="0" err="1">
                <a:effectLst>
                  <a:outerShdw blurRad="38100" dist="38100" dir="2700000" algn="tl">
                    <a:srgbClr val="000000">
                      <a:alpha val="43137"/>
                    </a:srgbClr>
                  </a:outerShdw>
                </a:effectLst>
              </a:rPr>
              <a:t>Belgian</a:t>
            </a:r>
            <a:r>
              <a:rPr lang="fr-BE" b="1" i="1" dirty="0">
                <a:effectLst>
                  <a:outerShdw blurRad="38100" dist="38100" dir="2700000" algn="tl">
                    <a:srgbClr val="000000">
                      <a:alpha val="43137"/>
                    </a:srgbClr>
                  </a:outerShdw>
                </a:effectLst>
              </a:rPr>
              <a:t> </a:t>
            </a:r>
            <a:r>
              <a:rPr lang="fr-BE" b="1" i="1" dirty="0" err="1">
                <a:effectLst>
                  <a:outerShdw blurRad="38100" dist="38100" dir="2700000" algn="tl">
                    <a:srgbClr val="000000">
                      <a:alpha val="43137"/>
                    </a:srgbClr>
                  </a:outerShdw>
                </a:effectLst>
              </a:rPr>
              <a:t>operational</a:t>
            </a:r>
            <a:r>
              <a:rPr lang="fr-BE" b="1" i="1" dirty="0">
                <a:effectLst>
                  <a:outerShdw blurRad="38100" dist="38100" dir="2700000" algn="tl">
                    <a:srgbClr val="000000">
                      <a:alpha val="43137"/>
                    </a:srgbClr>
                  </a:outerShdw>
                </a:effectLst>
              </a:rPr>
              <a:t> </a:t>
            </a:r>
            <a:r>
              <a:rPr lang="fr-BE" b="1" i="1" dirty="0" err="1">
                <a:effectLst>
                  <a:outerShdw blurRad="38100" dist="38100" dir="2700000" algn="tl">
                    <a:srgbClr val="000000">
                      <a:alpha val="43137"/>
                    </a:srgbClr>
                  </a:outerShdw>
                </a:effectLst>
              </a:rPr>
              <a:t>oceanography</a:t>
            </a:r>
            <a:r>
              <a:rPr lang="fr-BE" b="1" i="1" dirty="0">
                <a:effectLst>
                  <a:outerShdw blurRad="38100" dist="38100" dir="2700000" algn="tl">
                    <a:srgbClr val="000000">
                      <a:alpha val="43137"/>
                    </a:srgbClr>
                  </a:outerShdw>
                </a:effectLst>
              </a:rPr>
              <a:t> </a:t>
            </a:r>
            <a:r>
              <a:rPr lang="fr-BE" b="1" i="1" dirty="0" smtClean="0">
                <a:effectLst>
                  <a:outerShdw blurRad="38100" dist="38100" dir="2700000" algn="tl">
                    <a:srgbClr val="000000">
                      <a:alpha val="43137"/>
                    </a:srgbClr>
                  </a:outerShdw>
                </a:effectLst>
              </a:rPr>
              <a:t>services</a:t>
            </a:r>
            <a:br>
              <a:rPr lang="fr-BE" b="1" i="1" dirty="0" smtClean="0">
                <a:effectLst>
                  <a:outerShdw blurRad="38100" dist="38100" dir="2700000" algn="tl">
                    <a:srgbClr val="000000">
                      <a:alpha val="43137"/>
                    </a:srgbClr>
                  </a:outerShdw>
                </a:effectLst>
              </a:rPr>
            </a:br>
            <a:r>
              <a:rPr lang="fr-BE" b="1" i="1" dirty="0" smtClean="0">
                <a:effectLst>
                  <a:outerShdw blurRad="38100" dist="38100" dir="2700000" algn="tl">
                    <a:srgbClr val="000000">
                      <a:alpha val="43137"/>
                    </a:srgbClr>
                  </a:outerShdw>
                </a:effectLst>
              </a:rPr>
              <a:t>Part 1 – RBINS/OD Nature</a:t>
            </a:r>
            <a:endParaRPr lang="en-GB" b="1" i="1" dirty="0">
              <a:effectLst>
                <a:outerShdw blurRad="38100" dist="38100" dir="2700000" algn="tl">
                  <a:srgbClr val="000000">
                    <a:alpha val="43137"/>
                  </a:srgbClr>
                </a:outerShdw>
              </a:effectLst>
            </a:endParaRPr>
          </a:p>
        </p:txBody>
      </p:sp>
      <p:sp>
        <p:nvSpPr>
          <p:cNvPr id="3" name="Subtitle 2"/>
          <p:cNvSpPr>
            <a:spLocks noGrp="1"/>
          </p:cNvSpPr>
          <p:nvPr>
            <p:ph type="subTitle" idx="1"/>
          </p:nvPr>
        </p:nvSpPr>
        <p:spPr>
          <a:xfrm>
            <a:off x="4139952" y="2708920"/>
            <a:ext cx="5184576" cy="851148"/>
          </a:xfrm>
        </p:spPr>
        <p:txBody>
          <a:bodyPr/>
          <a:lstStyle/>
          <a:p>
            <a:pPr algn="r"/>
            <a:r>
              <a:rPr lang="en-GB" b="1" i="1" dirty="0" err="1" smtClean="0">
                <a:solidFill>
                  <a:schemeClr val="tx1"/>
                </a:solidFill>
                <a:effectLst>
                  <a:outerShdw blurRad="38100" dist="38100" dir="2700000" algn="tl">
                    <a:srgbClr val="000000">
                      <a:alpha val="43137"/>
                    </a:srgbClr>
                  </a:outerShdw>
                </a:effectLst>
              </a:rPr>
              <a:t>Sébastien</a:t>
            </a:r>
            <a:r>
              <a:rPr lang="en-GB" b="1" i="1" dirty="0" smtClean="0">
                <a:solidFill>
                  <a:schemeClr val="tx1"/>
                </a:solidFill>
                <a:effectLst>
                  <a:outerShdw blurRad="38100" dist="38100" dir="2700000" algn="tl">
                    <a:srgbClr val="000000">
                      <a:alpha val="43137"/>
                    </a:srgbClr>
                  </a:outerShdw>
                </a:effectLst>
              </a:rPr>
              <a:t> Legrand</a:t>
            </a:r>
          </a:p>
          <a:p>
            <a:pPr algn="r"/>
            <a:r>
              <a:rPr lang="en-GB" b="1" i="1" dirty="0">
                <a:solidFill>
                  <a:schemeClr val="tx1"/>
                </a:solidFill>
                <a:effectLst>
                  <a:outerShdw blurRad="38100" dist="38100" dir="2700000" algn="tl">
                    <a:srgbClr val="000000">
                      <a:alpha val="43137"/>
                    </a:srgbClr>
                  </a:outerShdw>
                </a:effectLst>
              </a:rPr>
              <a:t>a</a:t>
            </a:r>
            <a:r>
              <a:rPr lang="en-GB" b="1" i="1" dirty="0" smtClean="0">
                <a:solidFill>
                  <a:schemeClr val="tx1"/>
                </a:solidFill>
                <a:effectLst>
                  <a:outerShdw blurRad="38100" dist="38100" dir="2700000" algn="tl">
                    <a:srgbClr val="000000">
                      <a:alpha val="43137"/>
                    </a:srgbClr>
                  </a:outerShdw>
                </a:effectLst>
              </a:rPr>
              <a:t>nd many others</a:t>
            </a:r>
            <a:endParaRPr lang="en-GB" b="1" i="1" dirty="0">
              <a:solidFill>
                <a:schemeClr val="tx1"/>
              </a:solidFill>
              <a:effectLst>
                <a:outerShdw blurRad="38100" dist="38100" dir="2700000" algn="tl">
                  <a:srgbClr val="000000">
                    <a:alpha val="43137"/>
                  </a:srgbClr>
                </a:outerShdw>
              </a:effectLst>
            </a:endParaRPr>
          </a:p>
        </p:txBody>
      </p:sp>
      <p:sp>
        <p:nvSpPr>
          <p:cNvPr id="8" name="Rectangle 7"/>
          <p:cNvSpPr/>
          <p:nvPr/>
        </p:nvSpPr>
        <p:spPr>
          <a:xfrm>
            <a:off x="107504" y="116632"/>
            <a:ext cx="2427040" cy="980112"/>
          </a:xfrm>
          <a:prstGeom prst="rect">
            <a:avLst/>
          </a:prstGeom>
          <a:solidFill>
            <a:srgbClr val="FFFFFF">
              <a:alpha val="60000"/>
            </a:srgbClr>
          </a:solidFill>
          <a:ln>
            <a:noFill/>
          </a:ln>
          <a:effectLst>
            <a:glow>
              <a:schemeClr val="accent1"/>
            </a:glow>
            <a:outerShdw blurRad="40000" dist="23000" dir="5400000" rotWithShape="0">
              <a:srgbClr val="000000">
                <a:alpha val="35000"/>
              </a:srgb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pic>
        <p:nvPicPr>
          <p:cNvPr id="4" name="Picture 4" descr="logo_SCREEN ODNature.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07504" y="116632"/>
            <a:ext cx="2427040" cy="980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Box 6"/>
          <p:cNvSpPr txBox="1"/>
          <p:nvPr/>
        </p:nvSpPr>
        <p:spPr>
          <a:xfrm>
            <a:off x="6253102" y="6167045"/>
            <a:ext cx="3816424" cy="646331"/>
          </a:xfrm>
          <a:prstGeom prst="rect">
            <a:avLst/>
          </a:prstGeom>
          <a:noFill/>
        </p:spPr>
        <p:txBody>
          <a:bodyPr wrap="square" rtlCol="0">
            <a:spAutoFit/>
          </a:bodyPr>
          <a:lstStyle/>
          <a:p>
            <a:r>
              <a:rPr lang="en-GB" b="1" dirty="0" smtClean="0">
                <a:effectLst>
                  <a:outerShdw blurRad="38100" dist="38100" dir="2700000" algn="tl">
                    <a:srgbClr val="000000">
                      <a:alpha val="43137"/>
                    </a:srgbClr>
                  </a:outerShdw>
                </a:effectLst>
              </a:rPr>
              <a:t>NOOS annual meeting 2018,</a:t>
            </a:r>
          </a:p>
          <a:p>
            <a:r>
              <a:rPr lang="en-GB" b="1" dirty="0" smtClean="0">
                <a:effectLst>
                  <a:outerShdw blurRad="38100" dist="38100" dir="2700000" algn="tl">
                    <a:srgbClr val="000000">
                      <a:alpha val="43137"/>
                    </a:srgbClr>
                  </a:outerShdw>
                </a:effectLst>
              </a:rPr>
              <a:t>19-21 NOV, RBINS, Brussels</a:t>
            </a:r>
            <a:endParaRPr lang="en-GB" b="1" dirty="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226532989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TextShape 1"/>
          <p:cNvSpPr txBox="1"/>
          <p:nvPr/>
        </p:nvSpPr>
        <p:spPr>
          <a:xfrm>
            <a:off x="208340" y="2204864"/>
            <a:ext cx="3441196" cy="2876589"/>
          </a:xfrm>
          <a:prstGeom prst="rect">
            <a:avLst/>
          </a:prstGeom>
          <a:noFill/>
          <a:ln>
            <a:noFill/>
          </a:ln>
        </p:spPr>
        <p:txBody>
          <a:bodyPr lIns="0" tIns="0" rIns="0" bIns="0" anchor="ctr"/>
          <a:lstStyle/>
          <a:p>
            <a:pPr algn="ctr"/>
            <a:r>
              <a:rPr lang="en-US" sz="2540" spc="-1" dirty="0">
                <a:solidFill>
                  <a:srgbClr val="000000"/>
                </a:solidFill>
                <a:uFill>
                  <a:solidFill>
                    <a:srgbClr val="FFFFFF"/>
                  </a:solidFill>
                </a:uFill>
                <a:latin typeface="Arial"/>
              </a:rPr>
              <a:t>RGB composite and turbidity for the </a:t>
            </a:r>
            <a:r>
              <a:rPr lang="en-US" sz="2540" spc="-1" dirty="0" err="1">
                <a:solidFill>
                  <a:srgbClr val="000000"/>
                </a:solidFill>
                <a:uFill>
                  <a:solidFill>
                    <a:srgbClr val="FFFFFF"/>
                  </a:solidFill>
                </a:uFill>
                <a:latin typeface="Arial"/>
              </a:rPr>
              <a:t>Zeebrugge</a:t>
            </a:r>
            <a:r>
              <a:rPr lang="en-US" sz="2540" spc="-1" dirty="0">
                <a:solidFill>
                  <a:srgbClr val="000000"/>
                </a:solidFill>
                <a:uFill>
                  <a:solidFill>
                    <a:srgbClr val="FFFFFF"/>
                  </a:solidFill>
                </a:uFill>
                <a:latin typeface="Arial"/>
              </a:rPr>
              <a:t> image taken on 2014/09/08 by Pleiades satellite
(source: </a:t>
            </a:r>
            <a:r>
              <a:rPr lang="en-US" sz="2540" spc="-1" dirty="0" err="1">
                <a:solidFill>
                  <a:srgbClr val="000000"/>
                </a:solidFill>
                <a:uFill>
                  <a:solidFill>
                    <a:srgbClr val="FFFFFF"/>
                  </a:solidFill>
                </a:uFill>
                <a:latin typeface="Arial"/>
              </a:rPr>
              <a:t>Vanhellemont</a:t>
            </a:r>
            <a:r>
              <a:rPr lang="en-US" sz="2540" spc="-1" dirty="0">
                <a:solidFill>
                  <a:srgbClr val="000000"/>
                </a:solidFill>
                <a:uFill>
                  <a:solidFill>
                    <a:srgbClr val="FFFFFF"/>
                  </a:solidFill>
                </a:uFill>
                <a:latin typeface="Arial"/>
              </a:rPr>
              <a:t> and Ruddick 2018)</a:t>
            </a:r>
          </a:p>
        </p:txBody>
      </p:sp>
      <p:pic>
        <p:nvPicPr>
          <p:cNvPr id="40" name="Picture 39"/>
          <p:cNvPicPr/>
          <p:nvPr/>
        </p:nvPicPr>
        <p:blipFill>
          <a:blip r:embed="rId2"/>
          <a:stretch/>
        </p:blipFill>
        <p:spPr>
          <a:xfrm>
            <a:off x="4499992" y="1052736"/>
            <a:ext cx="4292072" cy="5544616"/>
          </a:xfrm>
          <a:prstGeom prst="rect">
            <a:avLst/>
          </a:prstGeom>
          <a:ln>
            <a:noFill/>
          </a:ln>
        </p:spPr>
      </p:pic>
      <p:sp>
        <p:nvSpPr>
          <p:cNvPr id="2" name="Title 1"/>
          <p:cNvSpPr>
            <a:spLocks noGrp="1"/>
          </p:cNvSpPr>
          <p:nvPr>
            <p:ph type="title"/>
          </p:nvPr>
        </p:nvSpPr>
        <p:spPr>
          <a:xfrm>
            <a:off x="173042" y="-27384"/>
            <a:ext cx="8583724" cy="1143000"/>
          </a:xfrm>
        </p:spPr>
        <p:txBody>
          <a:bodyPr/>
          <a:lstStyle/>
          <a:p>
            <a:r>
              <a:rPr lang="en-GB" sz="3200" dirty="0" smtClean="0"/>
              <a:t>REMSEM</a:t>
            </a:r>
            <a:br>
              <a:rPr lang="en-GB" sz="3200" dirty="0" smtClean="0"/>
            </a:br>
            <a:r>
              <a:rPr lang="en-GB" sz="3200" dirty="0" err="1" smtClean="0"/>
              <a:t>REMote</a:t>
            </a:r>
            <a:r>
              <a:rPr lang="en-GB" sz="3200" dirty="0" smtClean="0"/>
              <a:t> Sensing and Environmental Monitoring</a:t>
            </a:r>
            <a:endParaRPr lang="en-GB" sz="3200" dirty="0"/>
          </a:p>
        </p:txBody>
      </p:sp>
    </p:spTree>
    <p:extLst>
      <p:ext uri="{BB962C8B-B14F-4D97-AF65-F5344CB8AC3E}">
        <p14:creationId xmlns:p14="http://schemas.microsoft.com/office/powerpoint/2010/main" val="4197722754"/>
      </p:ext>
    </p:extLst>
  </p:cSld>
  <p:clrMapOvr>
    <a:masterClrMapping/>
  </p:clrMapOvr>
  <p:timing>
    <p:tnLst>
      <p:par>
        <p:cTn id="1" dur="indefinite" restart="never" nodeType="tmRoot">
          <p:childTnLst>
            <p:seq>
              <p:cTn id="2" nodeType="mainSeq"/>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TextShape 1"/>
          <p:cNvSpPr txBox="1"/>
          <p:nvPr/>
        </p:nvSpPr>
        <p:spPr>
          <a:xfrm>
            <a:off x="457172" y="273684"/>
            <a:ext cx="8228763" cy="1144888"/>
          </a:xfrm>
          <a:prstGeom prst="rect">
            <a:avLst/>
          </a:prstGeom>
          <a:noFill/>
          <a:ln>
            <a:noFill/>
          </a:ln>
        </p:spPr>
        <p:txBody>
          <a:bodyPr lIns="0" tIns="0" rIns="0" bIns="0" anchor="ctr"/>
          <a:lstStyle/>
          <a:p>
            <a:pPr algn="ctr"/>
            <a:r>
              <a:rPr lang="en-US" sz="3991" spc="-1" dirty="0">
                <a:solidFill>
                  <a:srgbClr val="000000"/>
                </a:solidFill>
                <a:uFill>
                  <a:solidFill>
                    <a:srgbClr val="FFFFFF"/>
                  </a:solidFill>
                </a:uFill>
                <a:latin typeface="Arial"/>
              </a:rPr>
              <a:t>REMSEM projects</a:t>
            </a:r>
          </a:p>
        </p:txBody>
      </p:sp>
      <p:sp>
        <p:nvSpPr>
          <p:cNvPr id="42" name="TextShape 2"/>
          <p:cNvSpPr txBox="1"/>
          <p:nvPr/>
        </p:nvSpPr>
        <p:spPr>
          <a:xfrm>
            <a:off x="457172" y="1605033"/>
            <a:ext cx="8228763" cy="4848303"/>
          </a:xfrm>
          <a:prstGeom prst="rect">
            <a:avLst/>
          </a:prstGeom>
          <a:noFill/>
          <a:ln>
            <a:noFill/>
          </a:ln>
        </p:spPr>
        <p:txBody>
          <a:bodyPr lIns="0" tIns="0" rIns="0" bIns="0" anchor="ctr"/>
          <a:lstStyle/>
          <a:p>
            <a:pPr marL="342900" indent="-342900">
              <a:lnSpc>
                <a:spcPct val="150000"/>
              </a:lnSpc>
              <a:buFont typeface="Arial" panose="020B0604020202020204" pitchFamily="34" charset="0"/>
              <a:buChar char="•"/>
            </a:pPr>
            <a:r>
              <a:rPr lang="en-US" sz="2400" spc="-1" dirty="0">
                <a:solidFill>
                  <a:schemeClr val="accent1"/>
                </a:solidFill>
                <a:uFill>
                  <a:solidFill>
                    <a:srgbClr val="FFFFFF"/>
                  </a:solidFill>
                </a:uFill>
                <a:latin typeface="Arial"/>
              </a:rPr>
              <a:t>DSC4COP</a:t>
            </a:r>
            <a:r>
              <a:rPr lang="en-US" sz="2400" spc="-1" dirty="0">
                <a:solidFill>
                  <a:srgbClr val="000000"/>
                </a:solidFill>
                <a:uFill>
                  <a:solidFill>
                    <a:srgbClr val="FFFFFF"/>
                  </a:solidFill>
                </a:uFill>
                <a:latin typeface="Arial"/>
              </a:rPr>
              <a:t>: Data Cube Service for Copernicus </a:t>
            </a:r>
            <a:endParaRPr lang="en-US" sz="3600" spc="-1" dirty="0">
              <a:solidFill>
                <a:srgbClr val="000000"/>
              </a:solidFill>
              <a:uFill>
                <a:solidFill>
                  <a:srgbClr val="FFFFFF"/>
                </a:solidFill>
              </a:uFill>
              <a:latin typeface="Arial"/>
            </a:endParaRPr>
          </a:p>
          <a:p>
            <a:pPr marL="342900" indent="-342900">
              <a:lnSpc>
                <a:spcPct val="150000"/>
              </a:lnSpc>
              <a:buFont typeface="Arial" panose="020B0604020202020204" pitchFamily="34" charset="0"/>
              <a:buChar char="•"/>
            </a:pPr>
            <a:r>
              <a:rPr lang="en-US" sz="2400" spc="-1" dirty="0" smtClean="0">
                <a:solidFill>
                  <a:schemeClr val="accent1"/>
                </a:solidFill>
                <a:uFill>
                  <a:solidFill>
                    <a:srgbClr val="FFFFFF"/>
                  </a:solidFill>
                </a:uFill>
                <a:latin typeface="Arial"/>
              </a:rPr>
              <a:t>JMP-EUNOSAT</a:t>
            </a:r>
            <a:r>
              <a:rPr lang="en-US" sz="2400" spc="-1" dirty="0">
                <a:solidFill>
                  <a:srgbClr val="000000"/>
                </a:solidFill>
                <a:uFill>
                  <a:solidFill>
                    <a:srgbClr val="FFFFFF"/>
                  </a:solidFill>
                </a:uFill>
                <a:latin typeface="Arial"/>
              </a:rPr>
              <a:t>: </a:t>
            </a:r>
            <a:r>
              <a:rPr lang="en-GB" sz="2400" spc="-1" dirty="0">
                <a:solidFill>
                  <a:srgbClr val="000000"/>
                </a:solidFill>
                <a:uFill>
                  <a:solidFill>
                    <a:srgbClr val="FFFFFF"/>
                  </a:solidFill>
                </a:uFill>
                <a:latin typeface="Arial"/>
                <a:ea typeface="Times New Roman"/>
              </a:rPr>
              <a:t>Joint Monitoring Programme of </a:t>
            </a:r>
            <a:r>
              <a:rPr lang="en-GB" sz="2400" spc="-1" dirty="0" smtClean="0">
                <a:solidFill>
                  <a:srgbClr val="000000"/>
                </a:solidFill>
                <a:uFill>
                  <a:solidFill>
                    <a:srgbClr val="FFFFFF"/>
                  </a:solidFill>
                </a:uFill>
                <a:latin typeface="Arial"/>
                <a:ea typeface="Times New Roman"/>
              </a:rPr>
              <a:t>the Eutrophication </a:t>
            </a:r>
            <a:r>
              <a:rPr lang="en-GB" sz="2400" spc="-1" dirty="0">
                <a:solidFill>
                  <a:srgbClr val="000000"/>
                </a:solidFill>
                <a:uFill>
                  <a:solidFill>
                    <a:srgbClr val="FFFFFF"/>
                  </a:solidFill>
                </a:uFill>
                <a:latin typeface="Arial"/>
                <a:ea typeface="Times New Roman"/>
              </a:rPr>
              <a:t>of the </a:t>
            </a:r>
            <a:r>
              <a:rPr lang="en-GB" sz="2400" spc="-1" dirty="0" smtClean="0">
                <a:solidFill>
                  <a:srgbClr val="000000"/>
                </a:solidFill>
                <a:uFill>
                  <a:solidFill>
                    <a:srgbClr val="FFFFFF"/>
                  </a:solidFill>
                </a:uFill>
                <a:latin typeface="Arial"/>
                <a:ea typeface="Times New Roman"/>
              </a:rPr>
              <a:t>North Sea </a:t>
            </a:r>
            <a:r>
              <a:rPr lang="en-GB" sz="2400" spc="-1" dirty="0">
                <a:solidFill>
                  <a:srgbClr val="000000"/>
                </a:solidFill>
                <a:uFill>
                  <a:solidFill>
                    <a:srgbClr val="FFFFFF"/>
                  </a:solidFill>
                </a:uFill>
                <a:latin typeface="Arial"/>
                <a:ea typeface="Times New Roman"/>
              </a:rPr>
              <a:t>with Satellite data</a:t>
            </a:r>
            <a:endParaRPr lang="en-US" sz="3600" spc="-1" dirty="0">
              <a:solidFill>
                <a:srgbClr val="000000"/>
              </a:solidFill>
              <a:uFill>
                <a:solidFill>
                  <a:srgbClr val="FFFFFF"/>
                </a:solidFill>
              </a:uFill>
              <a:latin typeface="Arial"/>
            </a:endParaRPr>
          </a:p>
          <a:p>
            <a:pPr marL="342900" indent="-342900">
              <a:lnSpc>
                <a:spcPct val="150000"/>
              </a:lnSpc>
              <a:buFont typeface="Arial" panose="020B0604020202020204" pitchFamily="34" charset="0"/>
              <a:buChar char="•"/>
            </a:pPr>
            <a:r>
              <a:rPr lang="en-US" sz="2400" spc="-1" dirty="0">
                <a:solidFill>
                  <a:schemeClr val="accent1"/>
                </a:solidFill>
                <a:uFill>
                  <a:solidFill>
                    <a:srgbClr val="FFFFFF"/>
                  </a:solidFill>
                </a:uFill>
                <a:latin typeface="Arial"/>
              </a:rPr>
              <a:t>HYPERMAQ</a:t>
            </a:r>
            <a:r>
              <a:rPr lang="en-US" sz="2400" spc="-1" dirty="0">
                <a:solidFill>
                  <a:srgbClr val="000000"/>
                </a:solidFill>
                <a:uFill>
                  <a:solidFill>
                    <a:srgbClr val="FFFFFF"/>
                  </a:solidFill>
                </a:uFill>
                <a:latin typeface="Arial"/>
              </a:rPr>
              <a:t>: Hyperspectral and multi-mission high resolution optical remote sensing of aquatic environment </a:t>
            </a:r>
            <a:endParaRPr lang="en-US" sz="3600" spc="-1" dirty="0">
              <a:solidFill>
                <a:srgbClr val="000000"/>
              </a:solidFill>
              <a:uFill>
                <a:solidFill>
                  <a:srgbClr val="FFFFFF"/>
                </a:solidFill>
              </a:uFill>
              <a:latin typeface="Arial"/>
            </a:endParaRPr>
          </a:p>
          <a:p>
            <a:pPr marL="342900" indent="-342900">
              <a:lnSpc>
                <a:spcPct val="150000"/>
              </a:lnSpc>
              <a:buFont typeface="Arial" panose="020B0604020202020204" pitchFamily="34" charset="0"/>
              <a:buChar char="•"/>
            </a:pPr>
            <a:r>
              <a:rPr lang="en-US" sz="2400" spc="-1" dirty="0">
                <a:solidFill>
                  <a:schemeClr val="accent1"/>
                </a:solidFill>
                <a:uFill>
                  <a:solidFill>
                    <a:srgbClr val="FFFFFF"/>
                  </a:solidFill>
                </a:uFill>
                <a:latin typeface="Arial"/>
              </a:rPr>
              <a:t>HYPERNETS</a:t>
            </a:r>
            <a:r>
              <a:rPr lang="en-US" sz="2400" spc="-1" dirty="0">
                <a:solidFill>
                  <a:srgbClr val="000000"/>
                </a:solidFill>
                <a:uFill>
                  <a:solidFill>
                    <a:srgbClr val="FFFFFF"/>
                  </a:solidFill>
                </a:uFill>
                <a:latin typeface="Arial"/>
              </a:rPr>
              <a:t>: A new hyperspectral radiometer integrated in automated networks of water and land</a:t>
            </a:r>
            <a:endParaRPr lang="en-US" sz="3600" spc="-1" dirty="0">
              <a:solidFill>
                <a:srgbClr val="000000"/>
              </a:solidFill>
              <a:uFill>
                <a:solidFill>
                  <a:srgbClr val="FFFFFF"/>
                </a:solidFill>
              </a:uFill>
              <a:latin typeface="Arial"/>
            </a:endParaRPr>
          </a:p>
          <a:p>
            <a:pPr marL="342900" indent="-342900">
              <a:lnSpc>
                <a:spcPct val="150000"/>
              </a:lnSpc>
              <a:buFont typeface="Arial" panose="020B0604020202020204" pitchFamily="34" charset="0"/>
              <a:buChar char="•"/>
            </a:pPr>
            <a:r>
              <a:rPr lang="en-US" sz="2400" spc="-1" dirty="0">
                <a:solidFill>
                  <a:schemeClr val="accent1"/>
                </a:solidFill>
                <a:uFill>
                  <a:solidFill>
                    <a:srgbClr val="FFFFFF"/>
                  </a:solidFill>
                </a:uFill>
                <a:latin typeface="Arial"/>
              </a:rPr>
              <a:t>WATER-HYPERNET: </a:t>
            </a:r>
            <a:r>
              <a:rPr lang="en-US" sz="2400" spc="-1" dirty="0">
                <a:uFill>
                  <a:solidFill>
                    <a:srgbClr val="FFFFFF"/>
                  </a:solidFill>
                </a:uFill>
                <a:latin typeface="Arial"/>
              </a:rPr>
              <a:t>long-term hyperspectral water reflectance validation networking </a:t>
            </a:r>
          </a:p>
        </p:txBody>
      </p:sp>
    </p:spTree>
    <p:extLst>
      <p:ext uri="{BB962C8B-B14F-4D97-AF65-F5344CB8AC3E}">
        <p14:creationId xmlns:p14="http://schemas.microsoft.com/office/powerpoint/2010/main" val="3666811017"/>
      </p:ext>
    </p:extLst>
  </p:cSld>
  <p:clrMapOvr>
    <a:masterClrMapping/>
  </p:clrMapOvr>
  <p:timing>
    <p:tnLst>
      <p:par>
        <p:cTn id="1" dur="indefinite" restart="never" nodeType="tmRoot">
          <p:childTnLst>
            <p:seq>
              <p:cTn id="2" nodeType="mainSeq"/>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p:cNvGrpSpPr/>
          <p:nvPr/>
        </p:nvGrpSpPr>
        <p:grpSpPr>
          <a:xfrm>
            <a:off x="251520" y="45450"/>
            <a:ext cx="8712968" cy="863270"/>
            <a:chOff x="5" y="10770"/>
            <a:chExt cx="2275648" cy="1223310"/>
          </a:xfrm>
          <a:scene3d>
            <a:camera prst="orthographicFront">
              <a:rot lat="0" lon="0" rev="0"/>
            </a:camera>
            <a:lightRig rig="contrasting" dir="t">
              <a:rot lat="0" lon="0" rev="1200000"/>
            </a:lightRig>
          </a:scene3d>
        </p:grpSpPr>
        <p:sp>
          <p:nvSpPr>
            <p:cNvPr id="6" name="Rounded Rectangle 5"/>
            <p:cNvSpPr/>
            <p:nvPr/>
          </p:nvSpPr>
          <p:spPr>
            <a:xfrm flipH="1">
              <a:off x="5" y="10770"/>
              <a:ext cx="2275648" cy="1223310"/>
            </a:xfrm>
            <a:prstGeom prst="roundRect">
              <a:avLst>
                <a:gd name="adj" fmla="val 10000"/>
              </a:avLst>
            </a:prstGeom>
            <a:solidFill>
              <a:schemeClr val="accent6"/>
            </a:solidFill>
            <a:sp3d contourW="19050" prstMaterial="metal">
              <a:bevelT w="88900" h="203200"/>
              <a:bevelB w="165100" h="254000"/>
            </a:sp3d>
          </p:spPr>
          <p:style>
            <a:lnRef idx="0">
              <a:schemeClr val="lt1">
                <a:hueOff val="0"/>
                <a:satOff val="0"/>
                <a:lumOff val="0"/>
                <a:alphaOff val="0"/>
              </a:schemeClr>
            </a:lnRef>
            <a:fillRef idx="1">
              <a:scrgbClr r="0" g="0" b="0"/>
            </a:fillRef>
            <a:effectRef idx="2">
              <a:schemeClr val="accent1">
                <a:hueOff val="0"/>
                <a:satOff val="0"/>
                <a:lumOff val="0"/>
                <a:alphaOff val="0"/>
              </a:schemeClr>
            </a:effectRef>
            <a:fontRef idx="minor">
              <a:schemeClr val="lt1"/>
            </a:fontRef>
          </p:style>
        </p:sp>
        <p:sp>
          <p:nvSpPr>
            <p:cNvPr id="7" name="Rounded Rectangle 4"/>
            <p:cNvSpPr txBox="1"/>
            <p:nvPr/>
          </p:nvSpPr>
          <p:spPr>
            <a:xfrm>
              <a:off x="35835" y="46600"/>
              <a:ext cx="2203988" cy="1151650"/>
            </a:xfrm>
            <a:prstGeom prst="rect">
              <a:avLst/>
            </a:prstGeom>
            <a:sp3d/>
          </p:spPr>
          <p:style>
            <a:lnRef idx="0">
              <a:scrgbClr r="0" g="0" b="0"/>
            </a:lnRef>
            <a:fillRef idx="0">
              <a:scrgbClr r="0" g="0" b="0"/>
            </a:fillRef>
            <a:effectRef idx="0">
              <a:scrgbClr r="0" g="0" b="0"/>
            </a:effectRef>
            <a:fontRef idx="minor">
              <a:schemeClr val="lt1"/>
            </a:fontRef>
          </p:style>
          <p:txBody>
            <a:bodyPr spcFirstLastPara="0" vert="horz" wrap="square" lIns="137160" tIns="137160" rIns="137160" bIns="137160" numCol="1" spcCol="1270" anchor="ctr" anchorCtr="0">
              <a:noAutofit/>
            </a:bodyPr>
            <a:lstStyle/>
            <a:p>
              <a:pPr lvl="0" algn="ctr" defTabSz="1600200">
                <a:lnSpc>
                  <a:spcPct val="90000"/>
                </a:lnSpc>
                <a:spcBef>
                  <a:spcPct val="0"/>
                </a:spcBef>
                <a:spcAft>
                  <a:spcPct val="35000"/>
                </a:spcAft>
              </a:pPr>
              <a:r>
                <a:rPr lang="en-US" sz="3600" b="1" kern="1200" dirty="0" smtClean="0">
                  <a:effectLst>
                    <a:outerShdw blurRad="38100" dist="38100" dir="2700000" algn="tl">
                      <a:srgbClr val="000000">
                        <a:alpha val="43137"/>
                      </a:srgbClr>
                    </a:outerShdw>
                  </a:effectLst>
                </a:rPr>
                <a:t>Real time services - MFC</a:t>
              </a:r>
              <a:endParaRPr lang="en-US" sz="3600" b="1" kern="1200" dirty="0">
                <a:effectLst>
                  <a:outerShdw blurRad="38100" dist="38100" dir="2700000" algn="tl">
                    <a:srgbClr val="000000">
                      <a:alpha val="43137"/>
                    </a:srgbClr>
                  </a:outerShdw>
                </a:effectLst>
              </a:endParaRPr>
            </a:p>
          </p:txBody>
        </p:sp>
      </p:grpSp>
      <p:sp>
        <p:nvSpPr>
          <p:cNvPr id="8" name="Content Placeholder 2"/>
          <p:cNvSpPr txBox="1">
            <a:spLocks/>
          </p:cNvSpPr>
          <p:nvPr/>
        </p:nvSpPr>
        <p:spPr>
          <a:xfrm>
            <a:off x="539552" y="908720"/>
            <a:ext cx="7931224" cy="1080120"/>
          </a:xfrm>
          <a:prstGeom prst="rect">
            <a:avLst/>
          </a:prstGeom>
        </p:spPr>
        <p:txBody>
          <a:bodyPr/>
          <a:lstStyle>
            <a:lvl1pPr marL="342900" indent="-342900" algn="l" defTabSz="457200"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ＭＳ Ｐゴシック" charset="-128"/>
                <a:cs typeface="ＭＳ Ｐゴシック" charset="-128"/>
              </a:defRPr>
            </a:lvl1pPr>
            <a:lvl2pPr marL="742950" indent="-285750" algn="l" defTabSz="45720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ＭＳ Ｐゴシック" charset="-128"/>
                <a:cs typeface="+mn-cs"/>
              </a:defRPr>
            </a:lvl2pPr>
            <a:lvl3pPr marL="1143000" indent="-228600" algn="l" defTabSz="45720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ＭＳ Ｐゴシック" charset="-128"/>
                <a:cs typeface="+mn-cs"/>
              </a:defRPr>
            </a:lvl3pPr>
            <a:lvl4pPr marL="16002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ＭＳ Ｐゴシック" charset="-128"/>
                <a:cs typeface="+mn-cs"/>
              </a:defRPr>
            </a:lvl4pPr>
            <a:lvl5pPr marL="20574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ＭＳ Ｐゴシック"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buFont typeface="Arial" panose="020B0604020202020204" pitchFamily="34" charset="0"/>
              <a:buNone/>
            </a:pPr>
            <a:r>
              <a:rPr lang="en-US" altLang="nl-BE" sz="2800" b="1" smtClean="0">
                <a:solidFill>
                  <a:srgbClr val="00B050"/>
                </a:solidFill>
                <a:effectLst>
                  <a:outerShdw blurRad="38100" dist="38100" dir="2700000" algn="tl">
                    <a:srgbClr val="000000">
                      <a:alpha val="43137"/>
                    </a:srgbClr>
                  </a:outerShdw>
                </a:effectLst>
              </a:rPr>
              <a:t>Operating </a:t>
            </a:r>
            <a:r>
              <a:rPr lang="en-US" altLang="nl-BE" sz="2800" smtClean="0">
                <a:effectLst>
                  <a:outerShdw blurRad="38100" dist="38100" dir="2700000" algn="tl">
                    <a:srgbClr val="000000">
                      <a:alpha val="43137"/>
                    </a:srgbClr>
                  </a:outerShdw>
                </a:effectLst>
              </a:rPr>
              <a:t>and</a:t>
            </a:r>
            <a:r>
              <a:rPr lang="en-US" altLang="nl-BE" sz="2800" b="1" smtClean="0">
                <a:solidFill>
                  <a:srgbClr val="00B050"/>
                </a:solidFill>
                <a:effectLst>
                  <a:outerShdw blurRad="38100" dist="38100" dir="2700000" algn="tl">
                    <a:srgbClr val="000000">
                      <a:alpha val="43137"/>
                    </a:srgbClr>
                  </a:outerShdw>
                </a:effectLst>
              </a:rPr>
              <a:t> </a:t>
            </a:r>
            <a:r>
              <a:rPr lang="en-US" altLang="nl-BE" sz="2800" b="1" smtClean="0">
                <a:solidFill>
                  <a:srgbClr val="7030A0"/>
                </a:solidFill>
                <a:effectLst>
                  <a:outerShdw blurRad="38100" dist="38100" dir="2700000" algn="tl">
                    <a:srgbClr val="000000">
                      <a:alpha val="43137"/>
                    </a:srgbClr>
                  </a:outerShdw>
                </a:effectLst>
              </a:rPr>
              <a:t>developing</a:t>
            </a:r>
            <a:r>
              <a:rPr lang="en-US" altLang="nl-BE" sz="2800" smtClean="0">
                <a:solidFill>
                  <a:srgbClr val="7030A0"/>
                </a:solidFill>
                <a:effectLst>
                  <a:outerShdw blurRad="38100" dist="38100" dir="2700000" algn="tl">
                    <a:srgbClr val="000000">
                      <a:alpha val="43137"/>
                    </a:srgbClr>
                  </a:outerShdw>
                </a:effectLst>
              </a:rPr>
              <a:t> </a:t>
            </a:r>
            <a:r>
              <a:rPr lang="en-US" altLang="nl-BE" sz="2800" smtClean="0">
                <a:effectLst>
                  <a:outerShdw blurRad="38100" dist="38100" dir="2700000" algn="tl">
                    <a:srgbClr val="000000">
                      <a:alpha val="43137"/>
                    </a:srgbClr>
                  </a:outerShdw>
                </a:effectLst>
              </a:rPr>
              <a:t>(24)/7/365 marine </a:t>
            </a:r>
            <a:r>
              <a:rPr lang="en-US" altLang="nl-BE" sz="2800" b="1" smtClean="0">
                <a:solidFill>
                  <a:schemeClr val="accent6"/>
                </a:solidFill>
                <a:effectLst>
                  <a:outerShdw blurRad="38100" dist="38100" dir="2700000" algn="tl">
                    <a:srgbClr val="000000">
                      <a:alpha val="43137"/>
                    </a:srgbClr>
                  </a:outerShdw>
                </a:effectLst>
              </a:rPr>
              <a:t>services </a:t>
            </a:r>
            <a:r>
              <a:rPr lang="en-US" altLang="nl-BE" sz="2800" smtClean="0">
                <a:effectLst>
                  <a:outerShdw blurRad="38100" dist="38100" dir="2700000" algn="tl">
                    <a:srgbClr val="000000">
                      <a:alpha val="43137"/>
                    </a:srgbClr>
                  </a:outerShdw>
                </a:effectLst>
              </a:rPr>
              <a:t>b</a:t>
            </a:r>
            <a:r>
              <a:rPr lang="en-US" sz="2800" smtClean="0">
                <a:effectLst>
                  <a:outerShdw blurRad="38100" dist="38100" dir="2700000" algn="tl">
                    <a:srgbClr val="000000">
                      <a:alpha val="43137"/>
                    </a:srgbClr>
                  </a:outerShdw>
                </a:effectLst>
              </a:rPr>
              <a:t>ased on short-term </a:t>
            </a:r>
            <a:r>
              <a:rPr lang="en-US" sz="2800" b="1" smtClean="0">
                <a:solidFill>
                  <a:srgbClr val="FF0000"/>
                </a:solidFill>
                <a:effectLst>
                  <a:outerShdw blurRad="38100" dist="38100" dir="2700000" algn="tl">
                    <a:srgbClr val="000000">
                      <a:alpha val="43137"/>
                    </a:srgbClr>
                  </a:outerShdw>
                </a:effectLst>
              </a:rPr>
              <a:t>model forecast</a:t>
            </a:r>
            <a:endParaRPr lang="en-GB" sz="2800" dirty="0">
              <a:solidFill>
                <a:srgbClr val="FF0000"/>
              </a:solidFill>
            </a:endParaRPr>
          </a:p>
        </p:txBody>
      </p:sp>
      <p:pic>
        <p:nvPicPr>
          <p:cNvPr id="9"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59632" y="2176355"/>
            <a:ext cx="6624736" cy="26928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 name="TextBox 9"/>
          <p:cNvSpPr txBox="1"/>
          <p:nvPr/>
        </p:nvSpPr>
        <p:spPr>
          <a:xfrm>
            <a:off x="1691680" y="4722237"/>
            <a:ext cx="6552728" cy="2739211"/>
          </a:xfrm>
          <a:prstGeom prst="rect">
            <a:avLst/>
          </a:prstGeom>
          <a:noFill/>
        </p:spPr>
        <p:txBody>
          <a:bodyPr wrap="square" rtlCol="0">
            <a:spAutoFit/>
          </a:bodyPr>
          <a:lstStyle/>
          <a:p>
            <a:r>
              <a:rPr lang="en-GB" sz="3200" dirty="0">
                <a:effectLst>
                  <a:outerShdw blurRad="38100" dist="38100" dir="2700000" algn="tl">
                    <a:srgbClr val="000000">
                      <a:alpha val="43137"/>
                    </a:srgbClr>
                  </a:outerShdw>
                </a:effectLst>
                <a:latin typeface="+mn-lt"/>
                <a:cs typeface="ＭＳ Ｐゴシック" charset="-128"/>
              </a:rPr>
              <a:t>A</a:t>
            </a:r>
            <a:r>
              <a:rPr lang="en-GB" sz="3200" dirty="0" smtClean="0">
                <a:effectLst>
                  <a:outerShdw blurRad="38100" dist="38100" dir="2700000" algn="tl">
                    <a:srgbClr val="000000">
                      <a:alpha val="43137"/>
                    </a:srgbClr>
                  </a:outerShdw>
                </a:effectLst>
                <a:latin typeface="+mn-lt"/>
                <a:cs typeface="ＭＳ Ｐゴシック" charset="-128"/>
              </a:rPr>
              <a:t>reas of benefit:</a:t>
            </a:r>
            <a:br>
              <a:rPr lang="en-GB" sz="3200" dirty="0" smtClean="0">
                <a:effectLst>
                  <a:outerShdw blurRad="38100" dist="38100" dir="2700000" algn="tl">
                    <a:srgbClr val="000000">
                      <a:alpha val="43137"/>
                    </a:srgbClr>
                  </a:outerShdw>
                </a:effectLst>
                <a:latin typeface="+mn-lt"/>
                <a:cs typeface="ＭＳ Ｐゴシック" charset="-128"/>
              </a:rPr>
            </a:br>
            <a:endParaRPr lang="en-GB" dirty="0" smtClean="0">
              <a:effectLst>
                <a:outerShdw blurRad="38100" dist="38100" dir="2700000" algn="tl">
                  <a:srgbClr val="000000">
                    <a:alpha val="43137"/>
                  </a:srgbClr>
                </a:outerShdw>
              </a:effectLst>
              <a:latin typeface="+mn-lt"/>
              <a:cs typeface="ＭＳ Ｐゴシック" charset="-128"/>
            </a:endParaRPr>
          </a:p>
          <a:p>
            <a:pPr marL="457200" indent="-457200">
              <a:buFont typeface="Arial" panose="020B0604020202020204" pitchFamily="34" charset="0"/>
              <a:buChar char="•"/>
            </a:pPr>
            <a:r>
              <a:rPr lang="en-GB" sz="2800" dirty="0" smtClean="0">
                <a:latin typeface="+mn-lt"/>
                <a:cs typeface="ＭＳ Ｐゴシック" charset="-128"/>
              </a:rPr>
              <a:t>Civil/coastal protection</a:t>
            </a:r>
            <a:endParaRPr lang="en-GB" sz="2800" dirty="0">
              <a:latin typeface="+mn-lt"/>
              <a:cs typeface="ＭＳ Ｐゴシック" charset="-128"/>
            </a:endParaRPr>
          </a:p>
          <a:p>
            <a:pPr marL="457200" indent="-457200">
              <a:buFont typeface="Arial" panose="020B0604020202020204" pitchFamily="34" charset="0"/>
              <a:buChar char="•"/>
            </a:pPr>
            <a:r>
              <a:rPr lang="en-GB" sz="2800" b="1" u="sng" dirty="0" smtClean="0">
                <a:latin typeface="+mn-lt"/>
                <a:cs typeface="ＭＳ Ｐゴシック" charset="-128"/>
              </a:rPr>
              <a:t>Maritime safety</a:t>
            </a:r>
          </a:p>
          <a:p>
            <a:pPr marL="457200" indent="-457200">
              <a:buFont typeface="Arial" panose="020B0604020202020204" pitchFamily="34" charset="0"/>
              <a:buChar char="•"/>
            </a:pPr>
            <a:r>
              <a:rPr lang="en-GB" sz="2800" dirty="0" smtClean="0">
                <a:latin typeface="+mn-lt"/>
                <a:cs typeface="ＭＳ Ｐゴシック" charset="-128"/>
              </a:rPr>
              <a:t>Marine environment protection</a:t>
            </a:r>
            <a:br>
              <a:rPr lang="en-GB" sz="2800" dirty="0" smtClean="0">
                <a:latin typeface="+mn-lt"/>
                <a:cs typeface="ＭＳ Ｐゴシック" charset="-128"/>
              </a:rPr>
            </a:br>
            <a:endParaRPr lang="en-GB" sz="3200" dirty="0">
              <a:effectLst>
                <a:outerShdw blurRad="38100" dist="38100" dir="2700000" algn="tl">
                  <a:srgbClr val="000000">
                    <a:alpha val="43137"/>
                  </a:srgbClr>
                </a:outerShdw>
              </a:effectLst>
              <a:latin typeface="+mn-lt"/>
              <a:cs typeface="ＭＳ Ｐゴシック" charset="-128"/>
            </a:endParaRPr>
          </a:p>
        </p:txBody>
      </p:sp>
    </p:spTree>
    <p:extLst>
      <p:ext uri="{BB962C8B-B14F-4D97-AF65-F5344CB8AC3E}">
        <p14:creationId xmlns:p14="http://schemas.microsoft.com/office/powerpoint/2010/main" val="2300072410"/>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le 1"/>
          <p:cNvSpPr>
            <a:spLocks noGrp="1"/>
          </p:cNvSpPr>
          <p:nvPr>
            <p:ph type="title"/>
          </p:nvPr>
        </p:nvSpPr>
        <p:spPr bwMode="auto">
          <a:xfrm>
            <a:off x="457200" y="44450"/>
            <a:ext cx="8229600" cy="11430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GB" altLang="en-US" sz="2400" b="1" dirty="0" smtClean="0"/>
              <a:t>OSERIT model simulations </a:t>
            </a:r>
            <a:br>
              <a:rPr lang="en-GB" altLang="en-US" sz="2400" b="1" dirty="0" smtClean="0"/>
            </a:br>
            <a:r>
              <a:rPr lang="en-GB" altLang="en-US" sz="2400" dirty="0" smtClean="0"/>
              <a:t>validated against aerial observations (yellow rectangles)</a:t>
            </a:r>
            <a:br>
              <a:rPr lang="en-GB" altLang="en-US" sz="2400" dirty="0" smtClean="0"/>
            </a:br>
            <a:r>
              <a:rPr lang="en-GB" altLang="en-US" sz="2400" b="1" dirty="0" smtClean="0"/>
              <a:t/>
            </a:r>
            <a:br>
              <a:rPr lang="en-GB" altLang="en-US" sz="2400" b="1" dirty="0" smtClean="0"/>
            </a:br>
            <a:r>
              <a:rPr lang="en-GB" altLang="en-US" sz="2400" b="1" dirty="0" smtClean="0"/>
              <a:t/>
            </a:r>
            <a:br>
              <a:rPr lang="en-GB" altLang="en-US" sz="2400" b="1" dirty="0" smtClean="0"/>
            </a:br>
            <a:endParaRPr lang="en-GB" altLang="en-US" sz="2400" b="1" dirty="0" smtClean="0"/>
          </a:p>
        </p:txBody>
      </p:sp>
      <p:pic>
        <p:nvPicPr>
          <p:cNvPr id="2662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8313" y="2636838"/>
            <a:ext cx="4683125" cy="2016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628"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8313" y="4760913"/>
            <a:ext cx="4668837" cy="1981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629" name="Picture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49263" y="903288"/>
            <a:ext cx="4738687" cy="1703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630" name="TextBox 2"/>
          <p:cNvSpPr txBox="1">
            <a:spLocks noChangeArrowheads="1"/>
          </p:cNvSpPr>
          <p:nvPr/>
        </p:nvSpPr>
        <p:spPr bwMode="auto">
          <a:xfrm>
            <a:off x="5219700" y="1412875"/>
            <a:ext cx="252095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Narrow" pitchFamily="34" charset="0"/>
              </a:defRPr>
            </a:lvl1pPr>
            <a:lvl2pPr marL="742950" indent="-285750" eaLnBrk="0" hangingPunct="0">
              <a:defRPr>
                <a:solidFill>
                  <a:schemeClr val="tx1"/>
                </a:solidFill>
                <a:latin typeface="Arial Narrow" pitchFamily="34" charset="0"/>
              </a:defRPr>
            </a:lvl2pPr>
            <a:lvl3pPr marL="1143000" indent="-228600" eaLnBrk="0" hangingPunct="0">
              <a:defRPr>
                <a:solidFill>
                  <a:schemeClr val="tx1"/>
                </a:solidFill>
                <a:latin typeface="Arial Narrow" pitchFamily="34" charset="0"/>
              </a:defRPr>
            </a:lvl3pPr>
            <a:lvl4pPr marL="1600200" indent="-228600" eaLnBrk="0" hangingPunct="0">
              <a:defRPr>
                <a:solidFill>
                  <a:schemeClr val="tx1"/>
                </a:solidFill>
                <a:latin typeface="Arial Narrow" pitchFamily="34" charset="0"/>
              </a:defRPr>
            </a:lvl4pPr>
            <a:lvl5pPr marL="2057400" indent="-228600" eaLnBrk="0" hangingPunct="0">
              <a:defRPr>
                <a:solidFill>
                  <a:schemeClr val="tx1"/>
                </a:solidFill>
                <a:latin typeface="Arial Narrow" pitchFamily="34" charset="0"/>
              </a:defRPr>
            </a:lvl5pPr>
            <a:lvl6pPr marL="2514600" indent="-228600" eaLnBrk="0" fontAlgn="base" hangingPunct="0">
              <a:spcBef>
                <a:spcPct val="0"/>
              </a:spcBef>
              <a:spcAft>
                <a:spcPct val="0"/>
              </a:spcAft>
              <a:defRPr>
                <a:solidFill>
                  <a:schemeClr val="tx1"/>
                </a:solidFill>
                <a:latin typeface="Arial Narrow" pitchFamily="34" charset="0"/>
              </a:defRPr>
            </a:lvl6pPr>
            <a:lvl7pPr marL="2971800" indent="-228600" eaLnBrk="0" fontAlgn="base" hangingPunct="0">
              <a:spcBef>
                <a:spcPct val="0"/>
              </a:spcBef>
              <a:spcAft>
                <a:spcPct val="0"/>
              </a:spcAft>
              <a:defRPr>
                <a:solidFill>
                  <a:schemeClr val="tx1"/>
                </a:solidFill>
                <a:latin typeface="Arial Narrow" pitchFamily="34" charset="0"/>
              </a:defRPr>
            </a:lvl7pPr>
            <a:lvl8pPr marL="3429000" indent="-228600" eaLnBrk="0" fontAlgn="base" hangingPunct="0">
              <a:spcBef>
                <a:spcPct val="0"/>
              </a:spcBef>
              <a:spcAft>
                <a:spcPct val="0"/>
              </a:spcAft>
              <a:defRPr>
                <a:solidFill>
                  <a:schemeClr val="tx1"/>
                </a:solidFill>
                <a:latin typeface="Arial Narrow" pitchFamily="34" charset="0"/>
              </a:defRPr>
            </a:lvl8pPr>
            <a:lvl9pPr marL="3886200" indent="-228600" eaLnBrk="0" fontAlgn="base" hangingPunct="0">
              <a:spcBef>
                <a:spcPct val="0"/>
              </a:spcBef>
              <a:spcAft>
                <a:spcPct val="0"/>
              </a:spcAft>
              <a:defRPr>
                <a:solidFill>
                  <a:schemeClr val="tx1"/>
                </a:solidFill>
                <a:latin typeface="Arial Narrow" pitchFamily="34" charset="0"/>
              </a:defRPr>
            </a:lvl9pPr>
          </a:lstStyle>
          <a:p>
            <a:pPr defTabSz="914400" eaLnBrk="1" hangingPunct="1"/>
            <a:r>
              <a:rPr lang="en-GB" altLang="en-US" sz="2000" b="1" smtClean="0">
                <a:ea typeface="+mn-ea"/>
              </a:rPr>
              <a:t>19 Oct, 17:30 UTC</a:t>
            </a:r>
          </a:p>
        </p:txBody>
      </p:sp>
      <p:sp>
        <p:nvSpPr>
          <p:cNvPr id="26631" name="TextBox 7"/>
          <p:cNvSpPr txBox="1">
            <a:spLocks noChangeArrowheads="1"/>
          </p:cNvSpPr>
          <p:nvPr/>
        </p:nvSpPr>
        <p:spPr bwMode="auto">
          <a:xfrm>
            <a:off x="5219700" y="3244850"/>
            <a:ext cx="252095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Narrow" pitchFamily="34" charset="0"/>
              </a:defRPr>
            </a:lvl1pPr>
            <a:lvl2pPr marL="742950" indent="-285750" eaLnBrk="0" hangingPunct="0">
              <a:defRPr>
                <a:solidFill>
                  <a:schemeClr val="tx1"/>
                </a:solidFill>
                <a:latin typeface="Arial Narrow" pitchFamily="34" charset="0"/>
              </a:defRPr>
            </a:lvl2pPr>
            <a:lvl3pPr marL="1143000" indent="-228600" eaLnBrk="0" hangingPunct="0">
              <a:defRPr>
                <a:solidFill>
                  <a:schemeClr val="tx1"/>
                </a:solidFill>
                <a:latin typeface="Arial Narrow" pitchFamily="34" charset="0"/>
              </a:defRPr>
            </a:lvl3pPr>
            <a:lvl4pPr marL="1600200" indent="-228600" eaLnBrk="0" hangingPunct="0">
              <a:defRPr>
                <a:solidFill>
                  <a:schemeClr val="tx1"/>
                </a:solidFill>
                <a:latin typeface="Arial Narrow" pitchFamily="34" charset="0"/>
              </a:defRPr>
            </a:lvl4pPr>
            <a:lvl5pPr marL="2057400" indent="-228600" eaLnBrk="0" hangingPunct="0">
              <a:defRPr>
                <a:solidFill>
                  <a:schemeClr val="tx1"/>
                </a:solidFill>
                <a:latin typeface="Arial Narrow" pitchFamily="34" charset="0"/>
              </a:defRPr>
            </a:lvl5pPr>
            <a:lvl6pPr marL="2514600" indent="-228600" eaLnBrk="0" fontAlgn="base" hangingPunct="0">
              <a:spcBef>
                <a:spcPct val="0"/>
              </a:spcBef>
              <a:spcAft>
                <a:spcPct val="0"/>
              </a:spcAft>
              <a:defRPr>
                <a:solidFill>
                  <a:schemeClr val="tx1"/>
                </a:solidFill>
                <a:latin typeface="Arial Narrow" pitchFamily="34" charset="0"/>
              </a:defRPr>
            </a:lvl6pPr>
            <a:lvl7pPr marL="2971800" indent="-228600" eaLnBrk="0" fontAlgn="base" hangingPunct="0">
              <a:spcBef>
                <a:spcPct val="0"/>
              </a:spcBef>
              <a:spcAft>
                <a:spcPct val="0"/>
              </a:spcAft>
              <a:defRPr>
                <a:solidFill>
                  <a:schemeClr val="tx1"/>
                </a:solidFill>
                <a:latin typeface="Arial Narrow" pitchFamily="34" charset="0"/>
              </a:defRPr>
            </a:lvl7pPr>
            <a:lvl8pPr marL="3429000" indent="-228600" eaLnBrk="0" fontAlgn="base" hangingPunct="0">
              <a:spcBef>
                <a:spcPct val="0"/>
              </a:spcBef>
              <a:spcAft>
                <a:spcPct val="0"/>
              </a:spcAft>
              <a:defRPr>
                <a:solidFill>
                  <a:schemeClr val="tx1"/>
                </a:solidFill>
                <a:latin typeface="Arial Narrow" pitchFamily="34" charset="0"/>
              </a:defRPr>
            </a:lvl8pPr>
            <a:lvl9pPr marL="3886200" indent="-228600" eaLnBrk="0" fontAlgn="base" hangingPunct="0">
              <a:spcBef>
                <a:spcPct val="0"/>
              </a:spcBef>
              <a:spcAft>
                <a:spcPct val="0"/>
              </a:spcAft>
              <a:defRPr>
                <a:solidFill>
                  <a:schemeClr val="tx1"/>
                </a:solidFill>
                <a:latin typeface="Arial Narrow" pitchFamily="34" charset="0"/>
              </a:defRPr>
            </a:lvl9pPr>
          </a:lstStyle>
          <a:p>
            <a:pPr defTabSz="914400" eaLnBrk="1" hangingPunct="1"/>
            <a:r>
              <a:rPr lang="en-GB" altLang="en-US" sz="2000" b="1" smtClean="0">
                <a:ea typeface="+mn-ea"/>
              </a:rPr>
              <a:t>20 Oct., 07:00 UTC</a:t>
            </a:r>
          </a:p>
        </p:txBody>
      </p:sp>
      <p:sp>
        <p:nvSpPr>
          <p:cNvPr id="26632" name="TextBox 8"/>
          <p:cNvSpPr txBox="1">
            <a:spLocks noChangeArrowheads="1"/>
          </p:cNvSpPr>
          <p:nvPr/>
        </p:nvSpPr>
        <p:spPr bwMode="auto">
          <a:xfrm>
            <a:off x="5148263" y="5260975"/>
            <a:ext cx="2519362"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Narrow" pitchFamily="34" charset="0"/>
              </a:defRPr>
            </a:lvl1pPr>
            <a:lvl2pPr marL="742950" indent="-285750" eaLnBrk="0" hangingPunct="0">
              <a:defRPr>
                <a:solidFill>
                  <a:schemeClr val="tx1"/>
                </a:solidFill>
                <a:latin typeface="Arial Narrow" pitchFamily="34" charset="0"/>
              </a:defRPr>
            </a:lvl2pPr>
            <a:lvl3pPr marL="1143000" indent="-228600" eaLnBrk="0" hangingPunct="0">
              <a:defRPr>
                <a:solidFill>
                  <a:schemeClr val="tx1"/>
                </a:solidFill>
                <a:latin typeface="Arial Narrow" pitchFamily="34" charset="0"/>
              </a:defRPr>
            </a:lvl3pPr>
            <a:lvl4pPr marL="1600200" indent="-228600" eaLnBrk="0" hangingPunct="0">
              <a:defRPr>
                <a:solidFill>
                  <a:schemeClr val="tx1"/>
                </a:solidFill>
                <a:latin typeface="Arial Narrow" pitchFamily="34" charset="0"/>
              </a:defRPr>
            </a:lvl4pPr>
            <a:lvl5pPr marL="2057400" indent="-228600" eaLnBrk="0" hangingPunct="0">
              <a:defRPr>
                <a:solidFill>
                  <a:schemeClr val="tx1"/>
                </a:solidFill>
                <a:latin typeface="Arial Narrow" pitchFamily="34" charset="0"/>
              </a:defRPr>
            </a:lvl5pPr>
            <a:lvl6pPr marL="2514600" indent="-228600" eaLnBrk="0" fontAlgn="base" hangingPunct="0">
              <a:spcBef>
                <a:spcPct val="0"/>
              </a:spcBef>
              <a:spcAft>
                <a:spcPct val="0"/>
              </a:spcAft>
              <a:defRPr>
                <a:solidFill>
                  <a:schemeClr val="tx1"/>
                </a:solidFill>
                <a:latin typeface="Arial Narrow" pitchFamily="34" charset="0"/>
              </a:defRPr>
            </a:lvl6pPr>
            <a:lvl7pPr marL="2971800" indent="-228600" eaLnBrk="0" fontAlgn="base" hangingPunct="0">
              <a:spcBef>
                <a:spcPct val="0"/>
              </a:spcBef>
              <a:spcAft>
                <a:spcPct val="0"/>
              </a:spcAft>
              <a:defRPr>
                <a:solidFill>
                  <a:schemeClr val="tx1"/>
                </a:solidFill>
                <a:latin typeface="Arial Narrow" pitchFamily="34" charset="0"/>
              </a:defRPr>
            </a:lvl7pPr>
            <a:lvl8pPr marL="3429000" indent="-228600" eaLnBrk="0" fontAlgn="base" hangingPunct="0">
              <a:spcBef>
                <a:spcPct val="0"/>
              </a:spcBef>
              <a:spcAft>
                <a:spcPct val="0"/>
              </a:spcAft>
              <a:defRPr>
                <a:solidFill>
                  <a:schemeClr val="tx1"/>
                </a:solidFill>
                <a:latin typeface="Arial Narrow" pitchFamily="34" charset="0"/>
              </a:defRPr>
            </a:lvl8pPr>
            <a:lvl9pPr marL="3886200" indent="-228600" eaLnBrk="0" fontAlgn="base" hangingPunct="0">
              <a:spcBef>
                <a:spcPct val="0"/>
              </a:spcBef>
              <a:spcAft>
                <a:spcPct val="0"/>
              </a:spcAft>
              <a:defRPr>
                <a:solidFill>
                  <a:schemeClr val="tx1"/>
                </a:solidFill>
                <a:latin typeface="Arial Narrow" pitchFamily="34" charset="0"/>
              </a:defRPr>
            </a:lvl9pPr>
          </a:lstStyle>
          <a:p>
            <a:pPr defTabSz="914400" eaLnBrk="1" hangingPunct="1"/>
            <a:r>
              <a:rPr lang="en-GB" altLang="en-US" sz="2000" b="1" dirty="0" smtClean="0">
                <a:ea typeface="+mn-ea"/>
              </a:rPr>
              <a:t>20 Oct, 12:30 UTC</a:t>
            </a:r>
          </a:p>
        </p:txBody>
      </p:sp>
      <p:sp>
        <p:nvSpPr>
          <p:cNvPr id="2" name="AutoShape 2" descr="RÃ©sultat de recherche d'images pour &quot;emsa cleanseanet&quot;"/>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3" name="Picture 2"/>
          <p:cNvPicPr>
            <a:picLocks noChangeAspect="1"/>
          </p:cNvPicPr>
          <p:nvPr/>
        </p:nvPicPr>
        <p:blipFill>
          <a:blip r:embed="rId5"/>
          <a:stretch>
            <a:fillRect/>
          </a:stretch>
        </p:blipFill>
        <p:spPr>
          <a:xfrm>
            <a:off x="5542811" y="6045048"/>
            <a:ext cx="3621711" cy="697065"/>
          </a:xfrm>
          <a:prstGeom prst="rect">
            <a:avLst/>
          </a:prstGeom>
        </p:spPr>
      </p:pic>
      <p:pic>
        <p:nvPicPr>
          <p:cNvPr id="4" name="Picture 3"/>
          <p:cNvPicPr>
            <a:picLocks noChangeAspect="1"/>
          </p:cNvPicPr>
          <p:nvPr/>
        </p:nvPicPr>
        <p:blipFill rotWithShape="1">
          <a:blip r:embed="rId6"/>
          <a:srcRect t="36528"/>
          <a:stretch/>
        </p:blipFill>
        <p:spPr>
          <a:xfrm>
            <a:off x="5267691" y="1753530"/>
            <a:ext cx="2085975" cy="906859"/>
          </a:xfrm>
          <a:prstGeom prst="rect">
            <a:avLst/>
          </a:prstGeom>
        </p:spPr>
      </p:pic>
    </p:spTree>
    <p:extLst>
      <p:ext uri="{BB962C8B-B14F-4D97-AF65-F5344CB8AC3E}">
        <p14:creationId xmlns:p14="http://schemas.microsoft.com/office/powerpoint/2010/main" val="42896672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a:off x="107504" y="45450"/>
            <a:ext cx="8928992" cy="1223310"/>
            <a:chOff x="12813" y="10770"/>
            <a:chExt cx="2825374" cy="1223310"/>
          </a:xfrm>
          <a:solidFill>
            <a:schemeClr val="accent3"/>
          </a:solidFill>
          <a:scene3d>
            <a:camera prst="orthographicFront">
              <a:rot lat="0" lon="0" rev="0"/>
            </a:camera>
            <a:lightRig rig="contrasting" dir="t">
              <a:rot lat="0" lon="0" rev="1200000"/>
            </a:lightRig>
          </a:scene3d>
        </p:grpSpPr>
        <p:sp>
          <p:nvSpPr>
            <p:cNvPr id="3" name="Rounded Rectangle 2"/>
            <p:cNvSpPr/>
            <p:nvPr/>
          </p:nvSpPr>
          <p:spPr>
            <a:xfrm flipH="1">
              <a:off x="12813" y="10770"/>
              <a:ext cx="2825374" cy="1223310"/>
            </a:xfrm>
            <a:prstGeom prst="roundRect">
              <a:avLst>
                <a:gd name="adj" fmla="val 10000"/>
              </a:avLst>
            </a:prstGeom>
            <a:grpFill/>
            <a:sp3d contourW="19050" prstMaterial="metal">
              <a:bevelT w="88900" h="203200"/>
              <a:bevelB w="165100" h="254000"/>
            </a:sp3d>
          </p:spPr>
          <p:style>
            <a:lnRef idx="0">
              <a:schemeClr val="lt1">
                <a:hueOff val="0"/>
                <a:satOff val="0"/>
                <a:lumOff val="0"/>
                <a:alphaOff val="0"/>
              </a:schemeClr>
            </a:lnRef>
            <a:fillRef idx="1">
              <a:schemeClr val="accent2">
                <a:hueOff val="0"/>
                <a:satOff val="0"/>
                <a:lumOff val="0"/>
                <a:alphaOff val="0"/>
              </a:schemeClr>
            </a:fillRef>
            <a:effectRef idx="2">
              <a:schemeClr val="accent2">
                <a:hueOff val="0"/>
                <a:satOff val="0"/>
                <a:lumOff val="0"/>
                <a:alphaOff val="0"/>
              </a:schemeClr>
            </a:effectRef>
            <a:fontRef idx="minor">
              <a:schemeClr val="lt1"/>
            </a:fontRef>
          </p:style>
        </p:sp>
        <p:sp>
          <p:nvSpPr>
            <p:cNvPr id="4" name="Rounded Rectangle 4"/>
            <p:cNvSpPr txBox="1"/>
            <p:nvPr/>
          </p:nvSpPr>
          <p:spPr>
            <a:xfrm>
              <a:off x="147160" y="30149"/>
              <a:ext cx="2574873" cy="1124266"/>
            </a:xfrm>
            <a:prstGeom prst="rect">
              <a:avLst/>
            </a:prstGeom>
            <a:grpFill/>
            <a:sp3d/>
          </p:spPr>
          <p:style>
            <a:lnRef idx="0">
              <a:scrgbClr r="0" g="0" b="0"/>
            </a:lnRef>
            <a:fillRef idx="0">
              <a:scrgbClr r="0" g="0" b="0"/>
            </a:fillRef>
            <a:effectRef idx="0">
              <a:scrgbClr r="0" g="0" b="0"/>
            </a:effectRef>
            <a:fontRef idx="minor">
              <a:schemeClr val="lt1"/>
            </a:fontRef>
          </p:style>
          <p:txBody>
            <a:bodyPr spcFirstLastPara="0" vert="horz" wrap="square" lIns="137160" tIns="137160" rIns="137160" bIns="137160" numCol="1" spcCol="1270" anchor="ctr" anchorCtr="0">
              <a:noAutofit/>
            </a:bodyPr>
            <a:lstStyle/>
            <a:p>
              <a:pPr lvl="0" algn="ctr" defTabSz="1600200">
                <a:lnSpc>
                  <a:spcPct val="90000"/>
                </a:lnSpc>
                <a:spcBef>
                  <a:spcPct val="0"/>
                </a:spcBef>
                <a:spcAft>
                  <a:spcPct val="35000"/>
                </a:spcAft>
              </a:pPr>
              <a:r>
                <a:rPr lang="en-US" sz="3600" b="1" kern="1200" dirty="0" smtClean="0">
                  <a:effectLst>
                    <a:outerShdw blurRad="38100" dist="38100" dir="2700000" algn="tl">
                      <a:srgbClr val="000000">
                        <a:alpha val="43137"/>
                      </a:srgbClr>
                    </a:outerShdw>
                  </a:effectLst>
                </a:rPr>
                <a:t>Ocean Health</a:t>
              </a:r>
              <a:br>
                <a:rPr lang="en-US" sz="3600" b="1" kern="1200" dirty="0" smtClean="0">
                  <a:effectLst>
                    <a:outerShdw blurRad="38100" dist="38100" dir="2700000" algn="tl">
                      <a:srgbClr val="000000">
                        <a:alpha val="43137"/>
                      </a:srgbClr>
                    </a:outerShdw>
                  </a:effectLst>
                </a:rPr>
              </a:br>
              <a:r>
                <a:rPr lang="en-US" sz="3600" b="1" kern="1200" dirty="0" smtClean="0">
                  <a:effectLst>
                    <a:outerShdw blurRad="38100" dist="38100" dir="2700000" algn="tl">
                      <a:srgbClr val="000000">
                        <a:alpha val="43137"/>
                      </a:srgbClr>
                    </a:outerShdw>
                  </a:effectLst>
                </a:rPr>
                <a:t>Marine environment management</a:t>
              </a:r>
              <a:endParaRPr lang="en-US" sz="3600" b="1" kern="1200" dirty="0">
                <a:effectLst>
                  <a:outerShdw blurRad="38100" dist="38100" dir="2700000" algn="tl">
                    <a:srgbClr val="000000">
                      <a:alpha val="43137"/>
                    </a:srgbClr>
                  </a:outerShdw>
                </a:effectLst>
              </a:endParaRPr>
            </a:p>
          </p:txBody>
        </p:sp>
      </p:grpSp>
      <p:sp>
        <p:nvSpPr>
          <p:cNvPr id="5" name="Title 4"/>
          <p:cNvSpPr>
            <a:spLocks noGrp="1"/>
          </p:cNvSpPr>
          <p:nvPr>
            <p:ph type="title"/>
          </p:nvPr>
        </p:nvSpPr>
        <p:spPr/>
        <p:txBody>
          <a:bodyPr/>
          <a:lstStyle/>
          <a:p>
            <a:endParaRPr lang="en-GB"/>
          </a:p>
        </p:txBody>
      </p:sp>
      <p:sp>
        <p:nvSpPr>
          <p:cNvPr id="6" name="Content Placeholder 5"/>
          <p:cNvSpPr>
            <a:spLocks noGrp="1"/>
          </p:cNvSpPr>
          <p:nvPr>
            <p:ph idx="1"/>
          </p:nvPr>
        </p:nvSpPr>
        <p:spPr>
          <a:xfrm>
            <a:off x="457200" y="1927373"/>
            <a:ext cx="8229600" cy="4525963"/>
          </a:xfrm>
        </p:spPr>
        <p:txBody>
          <a:bodyPr/>
          <a:lstStyle/>
          <a:p>
            <a:r>
              <a:rPr lang="en-GB" dirty="0" smtClean="0"/>
              <a:t>MSFD monitoring and reporting</a:t>
            </a:r>
          </a:p>
          <a:p>
            <a:endParaRPr lang="en-GB" dirty="0" smtClean="0"/>
          </a:p>
          <a:p>
            <a:r>
              <a:rPr lang="en-GB" dirty="0" smtClean="0"/>
              <a:t>TILES: From sedimentology to management of marine aggregates extraction</a:t>
            </a:r>
          </a:p>
          <a:p>
            <a:endParaRPr lang="en-GB" dirty="0" smtClean="0"/>
          </a:p>
          <a:p>
            <a:r>
              <a:rPr lang="en-GB" dirty="0" smtClean="0"/>
              <a:t>IMO convention on Ballast Water Management &amp; invasive species</a:t>
            </a:r>
          </a:p>
        </p:txBody>
      </p:sp>
    </p:spTree>
    <p:extLst>
      <p:ext uri="{BB962C8B-B14F-4D97-AF65-F5344CB8AC3E}">
        <p14:creationId xmlns:p14="http://schemas.microsoft.com/office/powerpoint/2010/main" val="3273347137"/>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z="4000" dirty="0" smtClean="0"/>
              <a:t>RBINS-MUMM in charge of coordinating Belgian MSFD monitoring</a:t>
            </a:r>
            <a:endParaRPr lang="en-GB" sz="4000" dirty="0"/>
          </a:p>
        </p:txBody>
      </p:sp>
      <p:sp>
        <p:nvSpPr>
          <p:cNvPr id="3" name="Content Placeholder 2"/>
          <p:cNvSpPr>
            <a:spLocks noGrp="1"/>
          </p:cNvSpPr>
          <p:nvPr>
            <p:ph idx="1"/>
          </p:nvPr>
        </p:nvSpPr>
        <p:spPr>
          <a:xfrm>
            <a:off x="17863" y="1744039"/>
            <a:ext cx="4834880" cy="4525963"/>
          </a:xfrm>
        </p:spPr>
        <p:txBody>
          <a:bodyPr/>
          <a:lstStyle/>
          <a:p>
            <a:r>
              <a:rPr lang="en-GB" dirty="0" smtClean="0"/>
              <a:t>Assessment delivered</a:t>
            </a:r>
            <a:br>
              <a:rPr lang="en-GB" dirty="0" smtClean="0"/>
            </a:br>
            <a:r>
              <a:rPr lang="en-GB" dirty="0" smtClean="0"/>
              <a:t>to EU on mid October</a:t>
            </a:r>
          </a:p>
          <a:p>
            <a:endParaRPr lang="en-GB" dirty="0"/>
          </a:p>
          <a:p>
            <a:r>
              <a:rPr lang="en-GB" dirty="0" smtClean="0"/>
              <a:t>Website with key finding</a:t>
            </a:r>
            <a:br>
              <a:rPr lang="en-GB" dirty="0" smtClean="0"/>
            </a:br>
            <a:r>
              <a:rPr lang="en-GB" dirty="0" smtClean="0"/>
              <a:t>under development</a:t>
            </a:r>
            <a:endParaRPr lang="en-GB" dirty="0"/>
          </a:p>
        </p:txBody>
      </p:sp>
      <p:pic>
        <p:nvPicPr>
          <p:cNvPr id="4" name="Picture 3"/>
          <p:cNvPicPr>
            <a:picLocks noChangeAspect="1"/>
          </p:cNvPicPr>
          <p:nvPr/>
        </p:nvPicPr>
        <p:blipFill>
          <a:blip r:embed="rId2"/>
          <a:stretch>
            <a:fillRect/>
          </a:stretch>
        </p:blipFill>
        <p:spPr>
          <a:xfrm>
            <a:off x="5004048" y="1946276"/>
            <a:ext cx="3977280" cy="4003004"/>
          </a:xfrm>
          <a:prstGeom prst="rect">
            <a:avLst/>
          </a:prstGeom>
        </p:spPr>
      </p:pic>
    </p:spTree>
    <p:extLst>
      <p:ext uri="{BB962C8B-B14F-4D97-AF65-F5344CB8AC3E}">
        <p14:creationId xmlns:p14="http://schemas.microsoft.com/office/powerpoint/2010/main" val="363186896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 name="TextShape 1"/>
          <p:cNvSpPr txBox="1"/>
          <p:nvPr/>
        </p:nvSpPr>
        <p:spPr>
          <a:xfrm>
            <a:off x="0" y="251640"/>
            <a:ext cx="8964488" cy="1142640"/>
          </a:xfrm>
          <a:prstGeom prst="rect">
            <a:avLst/>
          </a:prstGeom>
          <a:noFill/>
          <a:ln>
            <a:noFill/>
          </a:ln>
        </p:spPr>
        <p:txBody>
          <a:bodyPr anchor="ctr"/>
          <a:lstStyle/>
          <a:p>
            <a:pPr algn="ctr">
              <a:lnSpc>
                <a:spcPct val="100000"/>
              </a:lnSpc>
            </a:pPr>
            <a:r>
              <a:rPr lang="en-US" sz="4000" b="0" strike="noStrike" spc="-1" dirty="0" smtClean="0">
                <a:solidFill>
                  <a:srgbClr val="000000"/>
                </a:solidFill>
                <a:uFill>
                  <a:solidFill>
                    <a:srgbClr val="FFFFFF"/>
                  </a:solidFill>
                </a:uFill>
                <a:latin typeface="Calibri"/>
                <a:ea typeface="ＭＳ Ｐゴシック"/>
              </a:rPr>
              <a:t>D7 – Windmills impact on hydrodynamic</a:t>
            </a:r>
            <a:endParaRPr lang="en-US" sz="4000" b="0" strike="noStrike" spc="-1" dirty="0">
              <a:solidFill>
                <a:srgbClr val="000000"/>
              </a:solidFill>
              <a:uFill>
                <a:solidFill>
                  <a:srgbClr val="FFFFFF"/>
                </a:solidFill>
              </a:uFill>
              <a:latin typeface="Arial"/>
            </a:endParaRPr>
          </a:p>
        </p:txBody>
      </p:sp>
      <p:sp>
        <p:nvSpPr>
          <p:cNvPr id="95" name="CustomShape 2"/>
          <p:cNvSpPr/>
          <p:nvPr/>
        </p:nvSpPr>
        <p:spPr>
          <a:xfrm>
            <a:off x="429120" y="1105920"/>
            <a:ext cx="9143640" cy="456840"/>
          </a:xfrm>
          <a:prstGeom prst="rect">
            <a:avLst/>
          </a:prstGeom>
          <a:noFill/>
          <a:ln>
            <a:noFill/>
          </a:ln>
        </p:spPr>
        <p:style>
          <a:lnRef idx="0">
            <a:scrgbClr r="0" g="0" b="0"/>
          </a:lnRef>
          <a:fillRef idx="0">
            <a:scrgbClr r="0" g="0" b="0"/>
          </a:fillRef>
          <a:effectRef idx="0">
            <a:scrgbClr r="0" g="0" b="0"/>
          </a:effectRef>
          <a:fontRef idx="minor"/>
        </p:style>
      </p:sp>
      <p:sp>
        <p:nvSpPr>
          <p:cNvPr id="98" name="CustomShape 5"/>
          <p:cNvSpPr/>
          <p:nvPr/>
        </p:nvSpPr>
        <p:spPr>
          <a:xfrm>
            <a:off x="4714560" y="822960"/>
            <a:ext cx="3139920" cy="739800"/>
          </a:xfrm>
          <a:prstGeom prst="rect">
            <a:avLst/>
          </a:prstGeom>
          <a:noFill/>
          <a:ln>
            <a:noFill/>
          </a:ln>
        </p:spPr>
        <p:style>
          <a:lnRef idx="0">
            <a:scrgbClr r="0" g="0" b="0"/>
          </a:lnRef>
          <a:fillRef idx="0">
            <a:scrgbClr r="0" g="0" b="0"/>
          </a:fillRef>
          <a:effectRef idx="0">
            <a:scrgbClr r="0" g="0" b="0"/>
          </a:effectRef>
          <a:fontRef idx="minor"/>
        </p:style>
      </p:sp>
      <p:pic>
        <p:nvPicPr>
          <p:cNvPr id="2" name="Picture 1" descr="BottomCurrent.gif"/>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891810" y="2791351"/>
            <a:ext cx="3312984" cy="3312984"/>
          </a:xfrm>
          <a:prstGeom prst="rect">
            <a:avLst/>
          </a:prstGeom>
        </p:spPr>
      </p:pic>
      <p:pic>
        <p:nvPicPr>
          <p:cNvPr id="3" name="Picture 2" descr="BottomShearStress.gif"/>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4506150" y="2756005"/>
            <a:ext cx="3348330" cy="3348330"/>
          </a:xfrm>
          <a:prstGeom prst="rect">
            <a:avLst/>
          </a:prstGeom>
        </p:spPr>
      </p:pic>
      <p:sp>
        <p:nvSpPr>
          <p:cNvPr id="7" name="TextShape 1"/>
          <p:cNvSpPr txBox="1"/>
          <p:nvPr/>
        </p:nvSpPr>
        <p:spPr>
          <a:xfrm>
            <a:off x="429120" y="1375308"/>
            <a:ext cx="8229240" cy="1142640"/>
          </a:xfrm>
          <a:prstGeom prst="rect">
            <a:avLst/>
          </a:prstGeom>
          <a:noFill/>
          <a:ln>
            <a:noFill/>
          </a:ln>
        </p:spPr>
        <p:txBody>
          <a:bodyPr anchor="ctr"/>
          <a:lstStyle/>
          <a:p>
            <a:pPr algn="ctr">
              <a:lnSpc>
                <a:spcPct val="100000"/>
              </a:lnSpc>
            </a:pPr>
            <a:r>
              <a:rPr lang="en-US" sz="2000" spc="-1" dirty="0">
                <a:solidFill>
                  <a:srgbClr val="000000"/>
                </a:solidFill>
                <a:uFill>
                  <a:solidFill>
                    <a:srgbClr val="FFFFFF"/>
                  </a:solidFill>
                </a:uFill>
                <a:latin typeface="Calibri"/>
                <a:ea typeface="ＭＳ Ｐゴシック"/>
              </a:rPr>
              <a:t>Bottom current 					Bottom shear stress</a:t>
            </a:r>
            <a:endParaRPr lang="en-US" sz="2000" b="0" strike="noStrike" spc="-1" dirty="0">
              <a:solidFill>
                <a:srgbClr val="000000"/>
              </a:solidFill>
              <a:uFill>
                <a:solidFill>
                  <a:srgbClr val="FFFFFF"/>
                </a:solidFill>
              </a:uFill>
              <a:latin typeface="Arial"/>
            </a:endParaRPr>
          </a:p>
        </p:txBody>
      </p:sp>
    </p:spTree>
    <p:extLst>
      <p:ext uri="{BB962C8B-B14F-4D97-AF65-F5344CB8AC3E}">
        <p14:creationId xmlns:p14="http://schemas.microsoft.com/office/powerpoint/2010/main" val="100662417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29140" y="0"/>
            <a:ext cx="8229600" cy="1143000"/>
          </a:xfrm>
        </p:spPr>
        <p:txBody>
          <a:bodyPr/>
          <a:lstStyle/>
          <a:p>
            <a:pPr algn="ctr"/>
            <a:r>
              <a:rPr lang="en-US" sz="3200" dirty="0" smtClean="0"/>
              <a:t>Impact estimated at 0,066 km² / windmill pile</a:t>
            </a:r>
            <a:endParaRPr lang="en-US" sz="3200" dirty="0"/>
          </a:p>
        </p:txBody>
      </p:sp>
      <p:pic>
        <p:nvPicPr>
          <p:cNvPr id="1027" name="Picture 2"/>
          <p:cNvPicPr>
            <a:picLocks noChangeAspect="1" noChangeArrowheads="1"/>
          </p:cNvPicPr>
          <p:nvPr/>
        </p:nvPicPr>
        <p:blipFill>
          <a:blip r:embed="rId2" cstate="email">
            <a:extLst>
              <a:ext uri="{28A0092B-C50C-407E-A947-70E740481C1C}">
                <a14:useLocalDpi xmlns:a14="http://schemas.microsoft.com/office/drawing/2010/main" val="0"/>
              </a:ext>
            </a:extLst>
          </a:blip>
          <a:srcRect/>
          <a:stretch>
            <a:fillRect/>
          </a:stretch>
        </p:blipFill>
        <p:spPr bwMode="auto">
          <a:xfrm>
            <a:off x="429140" y="1563162"/>
            <a:ext cx="3439327" cy="2465933"/>
          </a:xfrm>
          <a:prstGeom prst="rect">
            <a:avLst/>
          </a:prstGeom>
          <a:noFill/>
          <a:extLst>
            <a:ext uri="{909E8E84-426E-40DD-AFC4-6F175D3DCCD1}">
              <a14:hiddenFill xmlns:a14="http://schemas.microsoft.com/office/drawing/2010/main">
                <a:solidFill>
                  <a:srgbClr val="FFFFFF"/>
                </a:solidFill>
              </a14:hiddenFill>
            </a:ext>
          </a:extLst>
        </p:spPr>
      </p:pic>
      <p:pic>
        <p:nvPicPr>
          <p:cNvPr id="1026" name="Picture 5"/>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946187" y="4132979"/>
            <a:ext cx="2922280" cy="2380509"/>
          </a:xfrm>
          <a:prstGeom prst="rect">
            <a:avLst/>
          </a:prstGeom>
          <a:noFill/>
          <a:extLst>
            <a:ext uri="{909E8E84-426E-40DD-AFC4-6F175D3DCCD1}">
              <a14:hiddenFill xmlns:a14="http://schemas.microsoft.com/office/drawing/2010/main">
                <a:solidFill>
                  <a:srgbClr val="FFFFFF"/>
                </a:solidFill>
              </a14:hiddenFill>
            </a:ext>
          </a:extLst>
        </p:spPr>
      </p:pic>
      <p:pic>
        <p:nvPicPr>
          <p:cNvPr id="1025" name="Picture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437936" y="2225563"/>
            <a:ext cx="4474052" cy="3594323"/>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4"/>
          <p:cNvSpPr>
            <a:spLocks noChangeArrowheads="1"/>
          </p:cNvSpPr>
          <p:nvPr/>
        </p:nvSpPr>
        <p:spPr bwMode="auto">
          <a:xfrm>
            <a:off x="1712913" y="3794125"/>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lvl1pPr indent="176213">
              <a:defRPr>
                <a:solidFill>
                  <a:schemeClr val="tx1"/>
                </a:solidFill>
                <a:latin typeface="Arial" pitchFamily="34" charset="0"/>
                <a:cs typeface="Arial" pitchFamily="34" charset="0"/>
              </a:defRPr>
            </a:lvl1pPr>
            <a:lvl2pPr>
              <a:defRPr>
                <a:solidFill>
                  <a:schemeClr val="tx1"/>
                </a:solidFill>
                <a:latin typeface="Arial" pitchFamily="34" charset="0"/>
                <a:cs typeface="Arial" pitchFamily="34" charset="0"/>
              </a:defRPr>
            </a:lvl2pPr>
            <a:lvl3pPr>
              <a:defRPr>
                <a:solidFill>
                  <a:schemeClr val="tx1"/>
                </a:solidFill>
                <a:latin typeface="Arial" pitchFamily="34" charset="0"/>
                <a:cs typeface="Arial" pitchFamily="34" charset="0"/>
              </a:defRPr>
            </a:lvl3pPr>
            <a:lvl4pPr>
              <a:defRPr>
                <a:solidFill>
                  <a:schemeClr val="tx1"/>
                </a:solidFill>
                <a:latin typeface="Arial" pitchFamily="34" charset="0"/>
                <a:cs typeface="Arial" pitchFamily="34" charset="0"/>
              </a:defRPr>
            </a:lvl4pPr>
            <a:lvl5pPr>
              <a:defRPr>
                <a:solidFill>
                  <a:schemeClr val="tx1"/>
                </a:solidFill>
                <a:latin typeface="Arial" pitchFamily="34" charset="0"/>
                <a:cs typeface="Arial" pitchFamily="34" charset="0"/>
              </a:defRPr>
            </a:lvl5pPr>
            <a:lvl6pPr fontAlgn="base">
              <a:spcBef>
                <a:spcPct val="0"/>
              </a:spcBef>
              <a:spcAft>
                <a:spcPct val="0"/>
              </a:spcAft>
              <a:defRPr>
                <a:solidFill>
                  <a:schemeClr val="tx1"/>
                </a:solidFill>
                <a:latin typeface="Arial" pitchFamily="34" charset="0"/>
                <a:cs typeface="Arial" pitchFamily="34" charset="0"/>
              </a:defRPr>
            </a:lvl6pPr>
            <a:lvl7pPr fontAlgn="base">
              <a:spcBef>
                <a:spcPct val="0"/>
              </a:spcBef>
              <a:spcAft>
                <a:spcPct val="0"/>
              </a:spcAft>
              <a:defRPr>
                <a:solidFill>
                  <a:schemeClr val="tx1"/>
                </a:solidFill>
                <a:latin typeface="Arial" pitchFamily="34" charset="0"/>
                <a:cs typeface="Arial" pitchFamily="34" charset="0"/>
              </a:defRPr>
            </a:lvl7pPr>
            <a:lvl8pPr fontAlgn="base">
              <a:spcBef>
                <a:spcPct val="0"/>
              </a:spcBef>
              <a:spcAft>
                <a:spcPct val="0"/>
              </a:spcAft>
              <a:defRPr>
                <a:solidFill>
                  <a:schemeClr val="tx1"/>
                </a:solidFill>
                <a:latin typeface="Arial" pitchFamily="34" charset="0"/>
                <a:cs typeface="Arial" pitchFamily="34" charset="0"/>
              </a:defRPr>
            </a:lvl8pPr>
            <a:lvl9pPr fontAlgn="base">
              <a:spcBef>
                <a:spcPct val="0"/>
              </a:spcBef>
              <a:spcAft>
                <a:spcPct val="0"/>
              </a:spcAft>
              <a:defRPr>
                <a:solidFill>
                  <a:schemeClr val="tx1"/>
                </a:solidFill>
                <a:latin typeface="Arial" pitchFamily="34" charset="0"/>
                <a:cs typeface="Arial" pitchFamily="34" charset="0"/>
              </a:defRPr>
            </a:lvl9pPr>
          </a:lstStyle>
          <a:p>
            <a:pPr marL="0" marR="0" lvl="0" indent="176213" algn="l" defTabSz="914400" rtl="0" eaLnBrk="1" fontAlgn="base" latinLnBrk="0" hangingPunct="1">
              <a:lnSpc>
                <a:spcPct val="100000"/>
              </a:lnSpc>
              <a:spcBef>
                <a:spcPct val="0"/>
              </a:spcBef>
              <a:spcAft>
                <a:spcPct val="0"/>
              </a:spcAft>
              <a:buClrTx/>
              <a:buSzTx/>
              <a:buFontTx/>
              <a:buNone/>
              <a:tabLst/>
            </a:pPr>
            <a:endParaRPr kumimoji="0" lang="en-US" altLang="en-US" sz="1800" b="0" i="0" u="none" strike="noStrike" cap="none" normalizeH="0" baseline="0">
              <a:ln>
                <a:noFill/>
              </a:ln>
              <a:solidFill>
                <a:schemeClr val="tx1"/>
              </a:solidFill>
              <a:effectLst/>
              <a:latin typeface="Arial" pitchFamily="34" charset="0"/>
              <a:cs typeface="Arial" pitchFamily="34" charset="0"/>
            </a:endParaRPr>
          </a:p>
        </p:txBody>
      </p:sp>
      <mc:AlternateContent xmlns:mc="http://schemas.openxmlformats.org/markup-compatibility/2006" xmlns:a14="http://schemas.microsoft.com/office/drawing/2010/main">
        <mc:Choice Requires="a14">
          <p:sp>
            <p:nvSpPr>
              <p:cNvPr id="7" name="Rectangle 6"/>
              <p:cNvSpPr/>
              <p:nvPr/>
            </p:nvSpPr>
            <p:spPr>
              <a:xfrm>
                <a:off x="-180528" y="971436"/>
                <a:ext cx="4536504" cy="369332"/>
              </a:xfrm>
              <a:prstGeom prst="rect">
                <a:avLst/>
              </a:prstGeom>
            </p:spPr>
            <p:txBody>
              <a:bodyPr wrap="square">
                <a:spAutoFit/>
              </a:bodyPr>
              <a:lstStyle/>
              <a:p>
                <a:pPr/>
                <a14:m>
                  <m:oMathPara xmlns:m="http://schemas.openxmlformats.org/officeDocument/2006/math">
                    <m:oMathParaPr>
                      <m:jc m:val="centerGroup"/>
                    </m:oMathParaPr>
                    <m:oMath xmlns:m="http://schemas.openxmlformats.org/officeDocument/2006/math">
                      <m:acc>
                        <m:accPr>
                          <m:chr m:val="⃗"/>
                          <m:ctrlPr>
                            <a:rPr lang="en-GB" i="1">
                              <a:latin typeface="Cambria Math" panose="02040503050406030204" pitchFamily="18" charset="0"/>
                            </a:rPr>
                          </m:ctrlPr>
                        </m:accPr>
                        <m:e>
                          <m:sSub>
                            <m:sSubPr>
                              <m:ctrlPr>
                                <a:rPr lang="en-GB" i="1">
                                  <a:latin typeface="Cambria Math" panose="02040503050406030204" pitchFamily="18" charset="0"/>
                                </a:rPr>
                              </m:ctrlPr>
                            </m:sSubPr>
                            <m:e>
                              <m:r>
                                <a:rPr lang="fr-BE" i="1">
                                  <a:latin typeface="Cambria Math"/>
                                </a:rPr>
                                <m:t>𝜏</m:t>
                              </m:r>
                            </m:e>
                            <m:sub>
                              <m:r>
                                <a:rPr lang="fr-BE" i="1">
                                  <a:latin typeface="Cambria Math"/>
                                </a:rPr>
                                <m:t>𝑏</m:t>
                              </m:r>
                            </m:sub>
                          </m:sSub>
                        </m:e>
                      </m:acc>
                      <m:d>
                        <m:dPr>
                          <m:ctrlPr>
                            <a:rPr lang="en-GB" i="1">
                              <a:latin typeface="Cambria Math" panose="02040503050406030204" pitchFamily="18" charset="0"/>
                            </a:rPr>
                          </m:ctrlPr>
                        </m:dPr>
                        <m:e>
                          <m:r>
                            <a:rPr lang="fr-BE" i="1">
                              <a:latin typeface="Cambria Math"/>
                            </a:rPr>
                            <m:t>𝑥</m:t>
                          </m:r>
                          <m:r>
                            <a:rPr lang="fr-BE" i="1">
                              <a:latin typeface="Cambria Math"/>
                            </a:rPr>
                            <m:t>,</m:t>
                          </m:r>
                          <m:r>
                            <a:rPr lang="fr-BE" i="1">
                              <a:latin typeface="Cambria Math"/>
                            </a:rPr>
                            <m:t>𝑦</m:t>
                          </m:r>
                          <m:r>
                            <a:rPr lang="fr-BE" i="1">
                              <a:latin typeface="Cambria Math"/>
                            </a:rPr>
                            <m:t>,</m:t>
                          </m:r>
                          <m:r>
                            <a:rPr lang="fr-BE" i="1">
                              <a:latin typeface="Cambria Math"/>
                            </a:rPr>
                            <m:t>𝑡</m:t>
                          </m:r>
                        </m:e>
                      </m:d>
                      <m:r>
                        <a:rPr lang="fr-BE" i="1">
                          <a:latin typeface="Cambria Math"/>
                        </a:rPr>
                        <m:t>=</m:t>
                      </m:r>
                      <m:r>
                        <a:rPr lang="fr-BE" i="1">
                          <a:latin typeface="Cambria Math"/>
                        </a:rPr>
                        <m:t>𝜌</m:t>
                      </m:r>
                      <m:sSub>
                        <m:sSubPr>
                          <m:ctrlPr>
                            <a:rPr lang="en-GB" i="1">
                              <a:latin typeface="Cambria Math" panose="02040503050406030204" pitchFamily="18" charset="0"/>
                            </a:rPr>
                          </m:ctrlPr>
                        </m:sSubPr>
                        <m:e>
                          <m:r>
                            <a:rPr lang="fr-BE" i="1">
                              <a:latin typeface="Cambria Math"/>
                            </a:rPr>
                            <m:t>𝑐</m:t>
                          </m:r>
                        </m:e>
                        <m:sub>
                          <m:r>
                            <a:rPr lang="fr-BE" i="1">
                              <a:latin typeface="Cambria Math"/>
                            </a:rPr>
                            <m:t>𝐷</m:t>
                          </m:r>
                        </m:sub>
                      </m:sSub>
                      <m:d>
                        <m:dPr>
                          <m:begChr m:val="‖"/>
                          <m:endChr m:val="‖"/>
                          <m:ctrlPr>
                            <a:rPr lang="en-GB" i="1">
                              <a:latin typeface="Cambria Math" panose="02040503050406030204" pitchFamily="18" charset="0"/>
                            </a:rPr>
                          </m:ctrlPr>
                        </m:dPr>
                        <m:e>
                          <m:sSub>
                            <m:sSubPr>
                              <m:ctrlPr>
                                <a:rPr lang="en-GB" i="1">
                                  <a:latin typeface="Cambria Math" panose="02040503050406030204" pitchFamily="18" charset="0"/>
                                </a:rPr>
                              </m:ctrlPr>
                            </m:sSubPr>
                            <m:e>
                              <m:r>
                                <a:rPr lang="fr-BE" i="1">
                                  <a:latin typeface="Cambria Math"/>
                                </a:rPr>
                                <m:t> </m:t>
                              </m:r>
                              <m:acc>
                                <m:accPr>
                                  <m:chr m:val="⃗"/>
                                  <m:ctrlPr>
                                    <a:rPr lang="en-GB" i="1">
                                      <a:latin typeface="Cambria Math" panose="02040503050406030204" pitchFamily="18" charset="0"/>
                                    </a:rPr>
                                  </m:ctrlPr>
                                </m:accPr>
                                <m:e>
                                  <m:r>
                                    <a:rPr lang="fr-BE" i="1">
                                      <a:latin typeface="Cambria Math"/>
                                    </a:rPr>
                                    <m:t>𝑢</m:t>
                                  </m:r>
                                </m:e>
                              </m:acc>
                            </m:e>
                            <m:sub>
                              <m:r>
                                <a:rPr lang="fr-BE" i="1">
                                  <a:latin typeface="Cambria Math"/>
                                </a:rPr>
                                <m:t>𝑏</m:t>
                              </m:r>
                            </m:sub>
                          </m:sSub>
                        </m:e>
                      </m:d>
                      <m:sSub>
                        <m:sSubPr>
                          <m:ctrlPr>
                            <a:rPr lang="en-GB" i="1">
                              <a:latin typeface="Cambria Math" panose="02040503050406030204" pitchFamily="18" charset="0"/>
                            </a:rPr>
                          </m:ctrlPr>
                        </m:sSubPr>
                        <m:e>
                          <m:r>
                            <a:rPr lang="fr-BE" i="1">
                              <a:latin typeface="Cambria Math"/>
                            </a:rPr>
                            <m:t> </m:t>
                          </m:r>
                          <m:acc>
                            <m:accPr>
                              <m:chr m:val="⃗"/>
                              <m:ctrlPr>
                                <a:rPr lang="en-GB" i="1">
                                  <a:latin typeface="Cambria Math" panose="02040503050406030204" pitchFamily="18" charset="0"/>
                                </a:rPr>
                              </m:ctrlPr>
                            </m:accPr>
                            <m:e>
                              <m:r>
                                <a:rPr lang="fr-BE" i="1">
                                  <a:latin typeface="Cambria Math"/>
                                </a:rPr>
                                <m:t>𝑢</m:t>
                              </m:r>
                            </m:e>
                          </m:acc>
                        </m:e>
                        <m:sub>
                          <m:r>
                            <a:rPr lang="fr-BE" i="1">
                              <a:latin typeface="Cambria Math"/>
                            </a:rPr>
                            <m:t>𝑏</m:t>
                          </m:r>
                        </m:sub>
                      </m:sSub>
                    </m:oMath>
                  </m:oMathPara>
                </a14:m>
                <a:endParaRPr lang="en-US" dirty="0"/>
              </a:p>
            </p:txBody>
          </p:sp>
        </mc:Choice>
        <mc:Fallback xmlns="">
          <p:sp>
            <p:nvSpPr>
              <p:cNvPr id="7" name="Rectangle 6"/>
              <p:cNvSpPr>
                <a:spLocks noRot="1" noChangeAspect="1" noMove="1" noResize="1" noEditPoints="1" noAdjustHandles="1" noChangeArrowheads="1" noChangeShapeType="1" noTextEdit="1"/>
              </p:cNvSpPr>
              <p:nvPr/>
            </p:nvSpPr>
            <p:spPr>
              <a:xfrm>
                <a:off x="-180528" y="971436"/>
                <a:ext cx="4536504" cy="369332"/>
              </a:xfrm>
              <a:prstGeom prst="rect">
                <a:avLst/>
              </a:prstGeom>
              <a:blipFill rotWithShape="1">
                <a:blip r:embed="rId5"/>
                <a:stretch>
                  <a:fillRect b="-6557"/>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8" name="Rectangle 7"/>
              <p:cNvSpPr/>
              <p:nvPr/>
            </p:nvSpPr>
            <p:spPr>
              <a:xfrm>
                <a:off x="4714708" y="823023"/>
                <a:ext cx="3140410" cy="740139"/>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d>
                        <m:dPr>
                          <m:begChr m:val="〈"/>
                          <m:endChr m:val="〉"/>
                          <m:ctrlPr>
                            <a:rPr lang="en-GB" i="1">
                              <a:latin typeface="Cambria Math" panose="02040503050406030204" pitchFamily="18" charset="0"/>
                            </a:rPr>
                          </m:ctrlPr>
                        </m:dPr>
                        <m:e>
                          <m:acc>
                            <m:accPr>
                              <m:chr m:val="⃗"/>
                              <m:ctrlPr>
                                <a:rPr lang="en-GB" i="1">
                                  <a:latin typeface="Cambria Math" panose="02040503050406030204" pitchFamily="18" charset="0"/>
                                </a:rPr>
                              </m:ctrlPr>
                            </m:accPr>
                            <m:e>
                              <m:sSub>
                                <m:sSubPr>
                                  <m:ctrlPr>
                                    <a:rPr lang="en-GB" i="1">
                                      <a:latin typeface="Cambria Math" panose="02040503050406030204" pitchFamily="18" charset="0"/>
                                    </a:rPr>
                                  </m:ctrlPr>
                                </m:sSubPr>
                                <m:e>
                                  <m:r>
                                    <a:rPr lang="fr-BE" i="1">
                                      <a:latin typeface="Cambria Math"/>
                                    </a:rPr>
                                    <m:t>𝜏</m:t>
                                  </m:r>
                                </m:e>
                                <m:sub>
                                  <m:r>
                                    <a:rPr lang="fr-BE" i="1">
                                      <a:latin typeface="Cambria Math"/>
                                    </a:rPr>
                                    <m:t>𝑏</m:t>
                                  </m:r>
                                </m:sub>
                              </m:sSub>
                            </m:e>
                          </m:acc>
                        </m:e>
                      </m:d>
                      <m:r>
                        <a:rPr lang="fr-BE" i="1">
                          <a:latin typeface="Cambria Math"/>
                        </a:rPr>
                        <m:t>=</m:t>
                      </m:r>
                      <m:f>
                        <m:fPr>
                          <m:ctrlPr>
                            <a:rPr lang="en-GB" i="1">
                              <a:latin typeface="Cambria Math" panose="02040503050406030204" pitchFamily="18" charset="0"/>
                            </a:rPr>
                          </m:ctrlPr>
                        </m:fPr>
                        <m:num>
                          <m:r>
                            <a:rPr lang="fr-BE" i="1">
                              <a:latin typeface="Cambria Math"/>
                            </a:rPr>
                            <m:t>1</m:t>
                          </m:r>
                        </m:num>
                        <m:den>
                          <m:sSub>
                            <m:sSubPr>
                              <m:ctrlPr>
                                <a:rPr lang="en-GB" i="1">
                                  <a:latin typeface="Cambria Math" panose="02040503050406030204" pitchFamily="18" charset="0"/>
                                </a:rPr>
                              </m:ctrlPr>
                            </m:sSubPr>
                            <m:e>
                              <m:r>
                                <a:rPr lang="fr-BE" i="1">
                                  <a:latin typeface="Cambria Math"/>
                                </a:rPr>
                                <m:t>𝑡</m:t>
                              </m:r>
                            </m:e>
                            <m:sub>
                              <m:r>
                                <a:rPr lang="fr-BE" i="1">
                                  <a:latin typeface="Cambria Math"/>
                                </a:rPr>
                                <m:t>2</m:t>
                              </m:r>
                            </m:sub>
                          </m:sSub>
                          <m:r>
                            <a:rPr lang="fr-BE" i="1">
                              <a:latin typeface="Cambria Math"/>
                            </a:rPr>
                            <m:t>−</m:t>
                          </m:r>
                          <m:sSub>
                            <m:sSubPr>
                              <m:ctrlPr>
                                <a:rPr lang="en-GB" i="1">
                                  <a:latin typeface="Cambria Math" panose="02040503050406030204" pitchFamily="18" charset="0"/>
                                </a:rPr>
                              </m:ctrlPr>
                            </m:sSubPr>
                            <m:e>
                              <m:r>
                                <a:rPr lang="fr-BE" i="1">
                                  <a:latin typeface="Cambria Math"/>
                                </a:rPr>
                                <m:t>𝑡</m:t>
                              </m:r>
                            </m:e>
                            <m:sub>
                              <m:r>
                                <a:rPr lang="fr-BE" i="1">
                                  <a:latin typeface="Cambria Math"/>
                                </a:rPr>
                                <m:t>1</m:t>
                              </m:r>
                            </m:sub>
                          </m:sSub>
                        </m:den>
                      </m:f>
                      <m:nary>
                        <m:naryPr>
                          <m:limLoc m:val="subSup"/>
                          <m:ctrlPr>
                            <a:rPr lang="en-GB" i="1">
                              <a:latin typeface="Cambria Math" panose="02040503050406030204" pitchFamily="18" charset="0"/>
                            </a:rPr>
                          </m:ctrlPr>
                        </m:naryPr>
                        <m:sub>
                          <m:sSub>
                            <m:sSubPr>
                              <m:ctrlPr>
                                <a:rPr lang="en-GB" i="1">
                                  <a:latin typeface="Cambria Math" panose="02040503050406030204" pitchFamily="18" charset="0"/>
                                </a:rPr>
                              </m:ctrlPr>
                            </m:sSubPr>
                            <m:e>
                              <m:r>
                                <a:rPr lang="fr-BE" i="1">
                                  <a:latin typeface="Cambria Math"/>
                                </a:rPr>
                                <m:t>𝑡</m:t>
                              </m:r>
                            </m:e>
                            <m:sub>
                              <m:r>
                                <a:rPr lang="fr-BE" i="1">
                                  <a:latin typeface="Cambria Math"/>
                                </a:rPr>
                                <m:t>1</m:t>
                              </m:r>
                            </m:sub>
                          </m:sSub>
                        </m:sub>
                        <m:sup>
                          <m:sSub>
                            <m:sSubPr>
                              <m:ctrlPr>
                                <a:rPr lang="en-GB" i="1">
                                  <a:latin typeface="Cambria Math" panose="02040503050406030204" pitchFamily="18" charset="0"/>
                                </a:rPr>
                              </m:ctrlPr>
                            </m:sSubPr>
                            <m:e>
                              <m:r>
                                <a:rPr lang="fr-BE" i="1">
                                  <a:latin typeface="Cambria Math"/>
                                </a:rPr>
                                <m:t>𝑡</m:t>
                              </m:r>
                            </m:e>
                            <m:sub>
                              <m:r>
                                <a:rPr lang="fr-BE" i="1">
                                  <a:latin typeface="Cambria Math"/>
                                </a:rPr>
                                <m:t>2</m:t>
                              </m:r>
                            </m:sub>
                          </m:sSub>
                        </m:sup>
                        <m:e>
                          <m:acc>
                            <m:accPr>
                              <m:chr m:val="⃗"/>
                              <m:ctrlPr>
                                <a:rPr lang="en-GB" i="1">
                                  <a:latin typeface="Cambria Math" panose="02040503050406030204" pitchFamily="18" charset="0"/>
                                </a:rPr>
                              </m:ctrlPr>
                            </m:accPr>
                            <m:e>
                              <m:sSub>
                                <m:sSubPr>
                                  <m:ctrlPr>
                                    <a:rPr lang="en-GB" i="1">
                                      <a:latin typeface="Cambria Math" panose="02040503050406030204" pitchFamily="18" charset="0"/>
                                    </a:rPr>
                                  </m:ctrlPr>
                                </m:sSubPr>
                                <m:e>
                                  <m:r>
                                    <a:rPr lang="fr-BE" i="1">
                                      <a:latin typeface="Cambria Math"/>
                                    </a:rPr>
                                    <m:t>𝜏</m:t>
                                  </m:r>
                                </m:e>
                                <m:sub>
                                  <m:r>
                                    <a:rPr lang="fr-BE" i="1">
                                      <a:latin typeface="Cambria Math"/>
                                    </a:rPr>
                                    <m:t>𝑏</m:t>
                                  </m:r>
                                </m:sub>
                              </m:sSub>
                            </m:e>
                          </m:acc>
                          <m:r>
                            <a:rPr lang="fr-BE" i="1">
                              <a:latin typeface="Cambria Math"/>
                            </a:rPr>
                            <m:t>(</m:t>
                          </m:r>
                          <m:r>
                            <a:rPr lang="fr-BE" i="1">
                              <a:latin typeface="Cambria Math"/>
                            </a:rPr>
                            <m:t>𝑥</m:t>
                          </m:r>
                          <m:r>
                            <a:rPr lang="fr-BE" i="1">
                              <a:latin typeface="Cambria Math"/>
                            </a:rPr>
                            <m:t>,</m:t>
                          </m:r>
                          <m:r>
                            <a:rPr lang="fr-BE" i="1">
                              <a:latin typeface="Cambria Math"/>
                            </a:rPr>
                            <m:t>𝑦</m:t>
                          </m:r>
                          <m:r>
                            <a:rPr lang="fr-BE" i="1">
                              <a:latin typeface="Cambria Math"/>
                            </a:rPr>
                            <m:t>,</m:t>
                          </m:r>
                          <m:r>
                            <a:rPr lang="fr-BE" i="1">
                              <a:latin typeface="Cambria Math"/>
                            </a:rPr>
                            <m:t>𝑡</m:t>
                          </m:r>
                          <m:r>
                            <a:rPr lang="fr-BE" i="1">
                              <a:latin typeface="Cambria Math"/>
                            </a:rPr>
                            <m:t>)</m:t>
                          </m:r>
                        </m:e>
                      </m:nary>
                      <m:r>
                        <a:rPr lang="fr-BE" i="1">
                          <a:latin typeface="Cambria Math"/>
                        </a:rPr>
                        <m:t>𝑑𝑡</m:t>
                      </m:r>
                    </m:oMath>
                  </m:oMathPara>
                </a14:m>
                <a:endParaRPr lang="en-US" dirty="0"/>
              </a:p>
            </p:txBody>
          </p:sp>
        </mc:Choice>
        <mc:Fallback xmlns="">
          <p:sp>
            <p:nvSpPr>
              <p:cNvPr id="8" name="Rectangle 7"/>
              <p:cNvSpPr>
                <a:spLocks noRot="1" noChangeAspect="1" noMove="1" noResize="1" noEditPoints="1" noAdjustHandles="1" noChangeArrowheads="1" noChangeShapeType="1" noTextEdit="1"/>
              </p:cNvSpPr>
              <p:nvPr/>
            </p:nvSpPr>
            <p:spPr>
              <a:xfrm>
                <a:off x="4714708" y="823023"/>
                <a:ext cx="3140410" cy="740139"/>
              </a:xfrm>
              <a:prstGeom prst="rect">
                <a:avLst/>
              </a:prstGeom>
              <a:blipFill rotWithShape="1">
                <a:blip r:embed="rId6"/>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295724331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7F188574-6108-A641-BE49-731749F7B759}"/>
              </a:ext>
            </a:extLst>
          </p:cNvPr>
          <p:cNvSpPr txBox="1"/>
          <p:nvPr/>
        </p:nvSpPr>
        <p:spPr>
          <a:xfrm>
            <a:off x="1414234" y="430017"/>
            <a:ext cx="8191500" cy="438582"/>
          </a:xfrm>
          <a:prstGeom prst="rect">
            <a:avLst/>
          </a:prstGeom>
          <a:noFill/>
        </p:spPr>
        <p:txBody>
          <a:bodyPr wrap="square" rtlCol="0">
            <a:spAutoFit/>
          </a:bodyPr>
          <a:lstStyle/>
          <a:p>
            <a:r>
              <a:rPr lang="en-GB" sz="2250" dirty="0" smtClean="0"/>
              <a:t>TILES : Next </a:t>
            </a:r>
            <a:r>
              <a:rPr lang="en-GB" sz="2250" dirty="0"/>
              <a:t>generation </a:t>
            </a:r>
            <a:r>
              <a:rPr lang="en-GB" sz="2250" dirty="0" smtClean="0"/>
              <a:t>of sediment monitoring</a:t>
            </a:r>
            <a:endParaRPr lang="en-GB" sz="2250" dirty="0"/>
          </a:p>
        </p:txBody>
      </p:sp>
      <p:pic>
        <p:nvPicPr>
          <p:cNvPr id="7" name="Picture 7">
            <a:extLst>
              <a:ext uri="{FF2B5EF4-FFF2-40B4-BE49-F238E27FC236}">
                <a16:creationId xmlns:a16="http://schemas.microsoft.com/office/drawing/2014/main" id="{27C423CE-92D4-5747-B950-6D002C3D8343}"/>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6271" b="35908"/>
          <a:stretch/>
        </p:blipFill>
        <p:spPr bwMode="auto">
          <a:xfrm>
            <a:off x="5254721" y="2152544"/>
            <a:ext cx="3565751" cy="1913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 name="Picture 70">
            <a:extLst>
              <a:ext uri="{FF2B5EF4-FFF2-40B4-BE49-F238E27FC236}">
                <a16:creationId xmlns:a16="http://schemas.microsoft.com/office/drawing/2014/main" id="{EDADF8C2-0730-5743-8D6D-FBE44B4BC1F2}"/>
              </a:ext>
            </a:extLst>
          </p:cNvPr>
          <p:cNvPicPr>
            <a:picLocks noChangeAspect="1"/>
          </p:cNvPicPr>
          <p:nvPr/>
        </p:nvPicPr>
        <p:blipFill>
          <a:blip r:embed="rId4"/>
          <a:stretch>
            <a:fillRect/>
          </a:stretch>
        </p:blipFill>
        <p:spPr>
          <a:xfrm>
            <a:off x="35496" y="1969482"/>
            <a:ext cx="4947356" cy="2467630"/>
          </a:xfrm>
          <a:prstGeom prst="rect">
            <a:avLst/>
          </a:prstGeom>
        </p:spPr>
      </p:pic>
      <p:sp>
        <p:nvSpPr>
          <p:cNvPr id="14" name="TextBox 13">
            <a:extLst>
              <a:ext uri="{FF2B5EF4-FFF2-40B4-BE49-F238E27FC236}">
                <a16:creationId xmlns:a16="http://schemas.microsoft.com/office/drawing/2014/main" id="{15DA3E04-1FA6-2043-BD85-1270F882C412}"/>
              </a:ext>
            </a:extLst>
          </p:cNvPr>
          <p:cNvSpPr txBox="1"/>
          <p:nvPr/>
        </p:nvSpPr>
        <p:spPr>
          <a:xfrm>
            <a:off x="35496" y="1203501"/>
            <a:ext cx="6679777" cy="1073371"/>
          </a:xfrm>
          <a:prstGeom prst="rect">
            <a:avLst/>
          </a:prstGeom>
          <a:noFill/>
        </p:spPr>
        <p:txBody>
          <a:bodyPr wrap="none">
            <a:spAutoFit/>
          </a:bodyPr>
          <a:lstStyle/>
          <a:p>
            <a:pPr>
              <a:defRPr/>
            </a:pPr>
            <a:r>
              <a:rPr lang="en-GB" sz="1875" b="1" dirty="0">
                <a:latin typeface="+mn-lt"/>
              </a:rPr>
              <a:t>Southern North Sea</a:t>
            </a:r>
            <a:r>
              <a:rPr lang="en-GB" sz="1875" dirty="0">
                <a:latin typeface="+mn-lt"/>
              </a:rPr>
              <a:t>, Raw Materials info up to -65 m below seabed</a:t>
            </a:r>
          </a:p>
          <a:p>
            <a:pPr>
              <a:defRPr/>
            </a:pPr>
            <a:r>
              <a:rPr lang="en-GB" sz="1500" i="1" dirty="0">
                <a:latin typeface="+mn-lt"/>
              </a:rPr>
              <a:t>Voxel modelling of standardized data over 9600 km</a:t>
            </a:r>
            <a:r>
              <a:rPr lang="en-GB" sz="1500" i="1" baseline="30000" dirty="0">
                <a:latin typeface="+mn-lt"/>
              </a:rPr>
              <a:t>2</a:t>
            </a:r>
          </a:p>
          <a:p>
            <a:pPr>
              <a:defRPr/>
            </a:pPr>
            <a:r>
              <a:rPr lang="en-GB" sz="1500" i="1" dirty="0"/>
              <a:t>at a resolution of</a:t>
            </a:r>
          </a:p>
          <a:p>
            <a:pPr>
              <a:defRPr/>
            </a:pPr>
            <a:r>
              <a:rPr lang="en-GB" sz="1500" i="1" dirty="0"/>
              <a:t>200x200x1m</a:t>
            </a:r>
          </a:p>
        </p:txBody>
      </p:sp>
      <p:sp>
        <p:nvSpPr>
          <p:cNvPr id="109" name="TextBox 108">
            <a:extLst>
              <a:ext uri="{FF2B5EF4-FFF2-40B4-BE49-F238E27FC236}">
                <a16:creationId xmlns:a16="http://schemas.microsoft.com/office/drawing/2014/main" id="{17660D32-ED7C-224E-845F-98CBC4111577}"/>
              </a:ext>
            </a:extLst>
          </p:cNvPr>
          <p:cNvSpPr txBox="1"/>
          <p:nvPr/>
        </p:nvSpPr>
        <p:spPr>
          <a:xfrm>
            <a:off x="703719" y="4461781"/>
            <a:ext cx="7515723" cy="2169825"/>
          </a:xfrm>
          <a:prstGeom prst="rect">
            <a:avLst/>
          </a:prstGeom>
          <a:noFill/>
        </p:spPr>
        <p:txBody>
          <a:bodyPr wrap="square" rtlCol="0">
            <a:spAutoFit/>
          </a:bodyPr>
          <a:lstStyle/>
          <a:p>
            <a:pPr>
              <a:lnSpc>
                <a:spcPct val="150000"/>
              </a:lnSpc>
            </a:pPr>
            <a:r>
              <a:rPr lang="en-GB" i="1" dirty="0"/>
              <a:t>Some recommendations for future monitoring</a:t>
            </a:r>
          </a:p>
          <a:p>
            <a:pPr marL="214313" indent="-214313">
              <a:lnSpc>
                <a:spcPct val="150000"/>
              </a:lnSpc>
              <a:buFont typeface="Wingdings" pitchFamily="2" charset="2"/>
              <a:buChar char="§"/>
            </a:pPr>
            <a:r>
              <a:rPr lang="en-GB" dirty="0"/>
              <a:t>Integrated coupling of data in connected frameworks</a:t>
            </a:r>
          </a:p>
          <a:p>
            <a:pPr marL="214313" indent="-214313">
              <a:lnSpc>
                <a:spcPct val="150000"/>
              </a:lnSpc>
              <a:buFont typeface="Wingdings" pitchFamily="2" charset="2"/>
              <a:buChar char="§"/>
            </a:pPr>
            <a:r>
              <a:rPr lang="en-GB" dirty="0"/>
              <a:t>Resource accounting to safeguard natural capital</a:t>
            </a:r>
          </a:p>
          <a:p>
            <a:pPr marL="214313" indent="-214313">
              <a:lnSpc>
                <a:spcPct val="150000"/>
              </a:lnSpc>
              <a:buFont typeface="Wingdings" pitchFamily="2" charset="2"/>
              <a:buChar char="§"/>
            </a:pPr>
            <a:r>
              <a:rPr lang="en-GB" dirty="0"/>
              <a:t>Material flow analyses to understand interconnectedness between land-sea, across border and between ecosystem components</a:t>
            </a:r>
          </a:p>
        </p:txBody>
      </p:sp>
      <p:pic>
        <p:nvPicPr>
          <p:cNvPr id="113" name="Picture 112">
            <a:extLst>
              <a:ext uri="{FF2B5EF4-FFF2-40B4-BE49-F238E27FC236}">
                <a16:creationId xmlns:a16="http://schemas.microsoft.com/office/drawing/2014/main" id="{C06954C7-4796-2946-A5AB-B4A3F238AD07}"/>
              </a:ext>
            </a:extLst>
          </p:cNvPr>
          <p:cNvPicPr>
            <a:picLocks noChangeAspect="1"/>
          </p:cNvPicPr>
          <p:nvPr/>
        </p:nvPicPr>
        <p:blipFill>
          <a:blip r:embed="rId5"/>
          <a:stretch>
            <a:fillRect/>
          </a:stretch>
        </p:blipFill>
        <p:spPr>
          <a:xfrm>
            <a:off x="7452320" y="3489858"/>
            <a:ext cx="1695443" cy="580956"/>
          </a:xfrm>
          <a:prstGeom prst="rect">
            <a:avLst/>
          </a:prstGeom>
        </p:spPr>
      </p:pic>
      <p:sp>
        <p:nvSpPr>
          <p:cNvPr id="115" name="TextBox 114">
            <a:extLst>
              <a:ext uri="{FF2B5EF4-FFF2-40B4-BE49-F238E27FC236}">
                <a16:creationId xmlns:a16="http://schemas.microsoft.com/office/drawing/2014/main" id="{C5D71CF2-9C8F-6741-9E74-E6982EA4F191}"/>
              </a:ext>
            </a:extLst>
          </p:cNvPr>
          <p:cNvSpPr txBox="1"/>
          <p:nvPr/>
        </p:nvSpPr>
        <p:spPr>
          <a:xfrm>
            <a:off x="5589027" y="4016097"/>
            <a:ext cx="2175147" cy="276999"/>
          </a:xfrm>
          <a:prstGeom prst="rect">
            <a:avLst/>
          </a:prstGeom>
          <a:noFill/>
        </p:spPr>
        <p:txBody>
          <a:bodyPr wrap="none" rtlCol="0">
            <a:spAutoFit/>
          </a:bodyPr>
          <a:lstStyle/>
          <a:p>
            <a:r>
              <a:rPr lang="en-US" sz="1200" u="sng" dirty="0">
                <a:hlinkClick r:id="rId6">
                  <a:extLst>
                    <a:ext uri="{A12FA001-AC4F-418D-AE19-62706E023703}">
                      <ahyp:hlinkClr xmlns:ahyp="http://schemas.microsoft.com/office/drawing/2018/hyperlinkcolor" xmlns="" val="tx"/>
                    </a:ext>
                  </a:extLst>
                </a:hlinkClick>
              </a:rPr>
              <a:t>http://www.bmdc.be/tiles-dss/</a:t>
            </a:r>
            <a:endParaRPr lang="en-GB" sz="1200" u="sng" dirty="0"/>
          </a:p>
        </p:txBody>
      </p:sp>
      <p:pic>
        <p:nvPicPr>
          <p:cNvPr id="2" name="Picture 1"/>
          <p:cNvPicPr>
            <a:picLocks noChangeAspect="1"/>
          </p:cNvPicPr>
          <p:nvPr/>
        </p:nvPicPr>
        <p:blipFill>
          <a:blip r:embed="rId7"/>
          <a:stretch>
            <a:fillRect/>
          </a:stretch>
        </p:blipFill>
        <p:spPr>
          <a:xfrm>
            <a:off x="378521" y="303548"/>
            <a:ext cx="838200" cy="609600"/>
          </a:xfrm>
          <a:prstGeom prst="rect">
            <a:avLst/>
          </a:prstGeom>
        </p:spPr>
      </p:pic>
    </p:spTree>
    <p:extLst>
      <p:ext uri="{BB962C8B-B14F-4D97-AF65-F5344CB8AC3E}">
        <p14:creationId xmlns:p14="http://schemas.microsoft.com/office/powerpoint/2010/main" val="131838778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0" name="Picture 119"/>
          <p:cNvPicPr/>
          <p:nvPr/>
        </p:nvPicPr>
        <p:blipFill>
          <a:blip r:embed="rId2"/>
          <a:stretch/>
        </p:blipFill>
        <p:spPr>
          <a:xfrm>
            <a:off x="275400" y="1252080"/>
            <a:ext cx="2925000" cy="1948320"/>
          </a:xfrm>
          <a:prstGeom prst="rect">
            <a:avLst/>
          </a:prstGeom>
          <a:ln>
            <a:noFill/>
          </a:ln>
        </p:spPr>
      </p:pic>
      <p:sp>
        <p:nvSpPr>
          <p:cNvPr id="121" name="CustomShape 1"/>
          <p:cNvSpPr/>
          <p:nvPr/>
        </p:nvSpPr>
        <p:spPr>
          <a:xfrm>
            <a:off x="1280160" y="2468880"/>
            <a:ext cx="457200" cy="274320"/>
          </a:xfrm>
          <a:prstGeom prst="rect">
            <a:avLst/>
          </a:prstGeom>
          <a:noFill/>
          <a:ln>
            <a:solidFill>
              <a:srgbClr val="3465A4"/>
            </a:solidFill>
          </a:ln>
        </p:spPr>
        <p:style>
          <a:lnRef idx="0">
            <a:scrgbClr r="0" g="0" b="0"/>
          </a:lnRef>
          <a:fillRef idx="0">
            <a:scrgbClr r="0" g="0" b="0"/>
          </a:fillRef>
          <a:effectRef idx="0">
            <a:scrgbClr r="0" g="0" b="0"/>
          </a:effectRef>
          <a:fontRef idx="minor"/>
        </p:style>
      </p:sp>
      <p:sp>
        <p:nvSpPr>
          <p:cNvPr id="122" name="CustomShape 2"/>
          <p:cNvSpPr/>
          <p:nvPr/>
        </p:nvSpPr>
        <p:spPr>
          <a:xfrm>
            <a:off x="2011680" y="182880"/>
            <a:ext cx="5669280" cy="1019520"/>
          </a:xfrm>
          <a:prstGeom prst="roundRect">
            <a:avLst>
              <a:gd name="adj" fmla="val 16667"/>
            </a:avLst>
          </a:prstGeom>
          <a:solidFill>
            <a:srgbClr val="54937C"/>
          </a:solidFill>
          <a:ln>
            <a:noFill/>
          </a:ln>
        </p:spPr>
        <p:style>
          <a:lnRef idx="0">
            <a:scrgbClr r="0" g="0" b="0"/>
          </a:lnRef>
          <a:fillRef idx="0">
            <a:scrgbClr r="0" g="0" b="0"/>
          </a:fillRef>
          <a:effectRef idx="0">
            <a:scrgbClr r="0" g="0" b="0"/>
          </a:effectRef>
          <a:fontRef idx="minor"/>
        </p:style>
        <p:txBody>
          <a:bodyPr lIns="90000" tIns="45000" rIns="90000" bIns="45000"/>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1" normalizeH="0" baseline="0" noProof="0">
                <a:ln>
                  <a:noFill/>
                </a:ln>
                <a:solidFill>
                  <a:srgbClr val="FFFFFF"/>
                </a:solidFill>
                <a:effectLst/>
                <a:uLnTx/>
                <a:uFillTx/>
                <a:latin typeface="News Gothic MT"/>
                <a:ea typeface="ＭＳ Ｐゴシック"/>
              </a:rPr>
              <a:t>Ecological evidence for a </a:t>
            </a:r>
            <a:endParaRPr kumimoji="0" lang="en-US" sz="2000" b="0" i="0" u="none" strike="noStrike" kern="1200" cap="none" spc="-1" normalizeH="0" baseline="0" noProof="0">
              <a:ln>
                <a:noFill/>
              </a:ln>
              <a:solidFill>
                <a:prstClr val="black"/>
              </a:solidFill>
              <a:effectLst/>
              <a:uLnTx/>
              <a:uFillTx/>
              <a:latin typeface="Arial"/>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1" normalizeH="0" baseline="0" noProof="0">
                <a:ln>
                  <a:noFill/>
                </a:ln>
                <a:solidFill>
                  <a:srgbClr val="FFFFFF"/>
                </a:solidFill>
                <a:effectLst/>
                <a:uLnTx/>
                <a:uFillTx/>
                <a:latin typeface="News Gothic MT"/>
                <a:ea typeface="ＭＳ Ｐゴシック"/>
              </a:rPr>
              <a:t>Same Risk Area with </a:t>
            </a:r>
            <a:endParaRPr kumimoji="0" lang="en-US" sz="2000" b="0" i="0" u="none" strike="noStrike" kern="1200" cap="none" spc="-1" normalizeH="0" baseline="0" noProof="0">
              <a:ln>
                <a:noFill/>
              </a:ln>
              <a:solidFill>
                <a:prstClr val="black"/>
              </a:solidFill>
              <a:effectLst/>
              <a:uLnTx/>
              <a:uFillTx/>
              <a:latin typeface="Arial"/>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1" normalizeH="0" baseline="0" noProof="0">
                <a:ln>
                  <a:noFill/>
                </a:ln>
                <a:solidFill>
                  <a:srgbClr val="FFFFFF"/>
                </a:solidFill>
                <a:effectLst/>
                <a:uLnTx/>
                <a:uFillTx/>
                <a:latin typeface="News Gothic MT"/>
                <a:ea typeface="ＭＳ Ｐゴシック"/>
              </a:rPr>
              <a:t>Belgian and Dutch ports </a:t>
            </a:r>
            <a:endParaRPr kumimoji="0" lang="en-US" sz="2000" b="0" i="0" u="none" strike="noStrike" kern="1200" cap="none" spc="-1" normalizeH="0" baseline="0" noProof="0">
              <a:ln>
                <a:noFill/>
              </a:ln>
              <a:solidFill>
                <a:prstClr val="black"/>
              </a:solidFill>
              <a:effectLst/>
              <a:uLnTx/>
              <a:uFillTx/>
              <a:latin typeface="Arial"/>
            </a:endParaRPr>
          </a:p>
        </p:txBody>
      </p:sp>
      <p:sp>
        <p:nvSpPr>
          <p:cNvPr id="123" name="CustomShape 3"/>
          <p:cNvSpPr/>
          <p:nvPr/>
        </p:nvSpPr>
        <p:spPr>
          <a:xfrm>
            <a:off x="1463040" y="6309360"/>
            <a:ext cx="3384720" cy="5486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lstStyle/>
          <a:p>
            <a:pPr marL="0" marR="0" lvl="0" indent="0" algn="ctr" defTabSz="914400" rtl="0" eaLnBrk="1" fontAlgn="auto" latinLnBrk="0" hangingPunct="1">
              <a:lnSpc>
                <a:spcPct val="100000"/>
              </a:lnSpc>
              <a:spcBef>
                <a:spcPts val="641"/>
              </a:spcBef>
              <a:spcAft>
                <a:spcPts val="0"/>
              </a:spcAft>
              <a:buClrTx/>
              <a:buSzTx/>
              <a:buFontTx/>
              <a:buNone/>
              <a:tabLst/>
              <a:defRPr/>
            </a:pPr>
            <a:r>
              <a:rPr kumimoji="0" lang="en-US" sz="1200" b="0" i="0" u="none" strike="noStrike" kern="1200" cap="none" spc="-1" normalizeH="0" baseline="0" noProof="0" dirty="0" err="1">
                <a:ln>
                  <a:noFill/>
                </a:ln>
                <a:solidFill>
                  <a:srgbClr val="808080"/>
                </a:solidFill>
                <a:effectLst/>
                <a:uLnTx/>
                <a:uFillTx/>
                <a:latin typeface="Calibri"/>
                <a:ea typeface="ＭＳ Ｐゴシック"/>
              </a:rPr>
              <a:t>Katrijn</a:t>
            </a:r>
            <a:r>
              <a:rPr kumimoji="0" lang="en-US" sz="1200" b="0" i="0" u="none" strike="noStrike" kern="1200" cap="none" spc="-1" normalizeH="0" baseline="0" noProof="0" dirty="0">
                <a:ln>
                  <a:noFill/>
                </a:ln>
                <a:solidFill>
                  <a:srgbClr val="808080"/>
                </a:solidFill>
                <a:effectLst/>
                <a:uLnTx/>
                <a:uFillTx/>
                <a:latin typeface="Calibri"/>
                <a:ea typeface="ＭＳ Ｐゴシック"/>
              </a:rPr>
              <a:t> </a:t>
            </a:r>
            <a:r>
              <a:rPr kumimoji="0" lang="en-US" sz="1200" b="0" i="0" u="none" strike="noStrike" kern="1200" cap="none" spc="-1" normalizeH="0" baseline="0" noProof="0" dirty="0" err="1">
                <a:ln>
                  <a:noFill/>
                </a:ln>
                <a:solidFill>
                  <a:srgbClr val="808080"/>
                </a:solidFill>
                <a:effectLst/>
                <a:uLnTx/>
                <a:uFillTx/>
                <a:latin typeface="Calibri"/>
                <a:ea typeface="ＭＳ Ｐゴシック"/>
              </a:rPr>
              <a:t>Baetens</a:t>
            </a:r>
            <a:r>
              <a:rPr kumimoji="0" lang="en-US" sz="1200" b="0" i="0" u="none" strike="noStrike" kern="1200" cap="none" spc="-1" normalizeH="0" baseline="0" noProof="0" dirty="0">
                <a:ln>
                  <a:noFill/>
                </a:ln>
                <a:solidFill>
                  <a:srgbClr val="808080"/>
                </a:solidFill>
                <a:effectLst/>
                <a:uLnTx/>
                <a:uFillTx/>
                <a:latin typeface="Calibri"/>
                <a:ea typeface="ＭＳ Ｐゴシック"/>
              </a:rPr>
              <a:t>, Leo </a:t>
            </a:r>
            <a:r>
              <a:rPr kumimoji="0" lang="en-US" sz="1200" b="0" i="0" u="none" strike="noStrike" kern="1200" cap="none" spc="-1" normalizeH="0" baseline="0" noProof="0" dirty="0" err="1">
                <a:ln>
                  <a:noFill/>
                </a:ln>
                <a:solidFill>
                  <a:srgbClr val="808080"/>
                </a:solidFill>
                <a:effectLst/>
                <a:uLnTx/>
                <a:uFillTx/>
                <a:latin typeface="Calibri"/>
                <a:ea typeface="ＭＳ Ｐゴシック"/>
              </a:rPr>
              <a:t>Barbut</a:t>
            </a:r>
            <a:r>
              <a:rPr kumimoji="0" lang="en-US" sz="1200" b="0" i="0" u="none" strike="noStrike" kern="1200" cap="none" spc="-1" normalizeH="0" baseline="0" noProof="0" dirty="0">
                <a:ln>
                  <a:noFill/>
                </a:ln>
                <a:solidFill>
                  <a:srgbClr val="808080"/>
                </a:solidFill>
                <a:effectLst/>
                <a:uLnTx/>
                <a:uFillTx/>
                <a:latin typeface="Calibri"/>
                <a:ea typeface="ＭＳ Ｐゴシック"/>
              </a:rPr>
              <a:t>, </a:t>
            </a:r>
            <a:r>
              <a:rPr kumimoji="0" sz="1800" b="0" i="0" u="none" strike="noStrike" kern="1200" cap="none" spc="0" normalizeH="0" baseline="0" noProof="0" dirty="0">
                <a:ln>
                  <a:noFill/>
                </a:ln>
                <a:solidFill>
                  <a:prstClr val="black"/>
                </a:solidFill>
                <a:effectLst/>
                <a:uLnTx/>
                <a:uFillTx/>
                <a:latin typeface="Arial"/>
              </a:rPr>
              <a:t/>
            </a:r>
            <a:br>
              <a:rPr kumimoji="0" sz="1800" b="0" i="0" u="none" strike="noStrike" kern="1200" cap="none" spc="0" normalizeH="0" baseline="0" noProof="0" dirty="0">
                <a:ln>
                  <a:noFill/>
                </a:ln>
                <a:solidFill>
                  <a:prstClr val="black"/>
                </a:solidFill>
                <a:effectLst/>
                <a:uLnTx/>
                <a:uFillTx/>
                <a:latin typeface="Arial"/>
              </a:rPr>
            </a:br>
            <a:r>
              <a:rPr kumimoji="0" lang="en-US" sz="1200" b="0" i="0" u="none" strike="noStrike" kern="1200" cap="none" spc="-1" normalizeH="0" baseline="0" noProof="0" dirty="0" err="1">
                <a:ln>
                  <a:noFill/>
                </a:ln>
                <a:solidFill>
                  <a:srgbClr val="808080"/>
                </a:solidFill>
                <a:effectLst/>
                <a:uLnTx/>
                <a:uFillTx/>
                <a:latin typeface="Calibri"/>
                <a:ea typeface="ＭＳ Ｐゴシック"/>
              </a:rPr>
              <a:t>Arjan</a:t>
            </a:r>
            <a:r>
              <a:rPr kumimoji="0" lang="en-US" sz="1200" b="0" i="0" u="none" strike="noStrike" kern="1200" cap="none" spc="-1" normalizeH="0" baseline="0" noProof="0" dirty="0">
                <a:ln>
                  <a:noFill/>
                </a:ln>
                <a:solidFill>
                  <a:srgbClr val="808080"/>
                </a:solidFill>
                <a:effectLst/>
                <a:uLnTx/>
                <a:uFillTx/>
                <a:latin typeface="Calibri"/>
                <a:ea typeface="ＭＳ Ｐゴシック"/>
              </a:rPr>
              <a:t> </a:t>
            </a:r>
            <a:r>
              <a:rPr kumimoji="0" lang="en-US" sz="1200" b="0" i="0" u="none" strike="noStrike" kern="1200" cap="none" spc="-1" normalizeH="0" baseline="0" noProof="0" dirty="0" err="1">
                <a:ln>
                  <a:noFill/>
                </a:ln>
                <a:solidFill>
                  <a:srgbClr val="808080"/>
                </a:solidFill>
                <a:effectLst/>
                <a:uLnTx/>
                <a:uFillTx/>
                <a:latin typeface="Calibri"/>
                <a:ea typeface="ＭＳ Ｐゴシック"/>
              </a:rPr>
              <a:t>Gittenberger</a:t>
            </a:r>
            <a:r>
              <a:rPr kumimoji="0" lang="en-US" sz="1200" b="0" i="0" u="none" strike="noStrike" kern="1200" cap="none" spc="-1" normalizeH="0" baseline="0" noProof="0" dirty="0">
                <a:ln>
                  <a:noFill/>
                </a:ln>
                <a:solidFill>
                  <a:srgbClr val="808080"/>
                </a:solidFill>
                <a:effectLst/>
                <a:uLnTx/>
                <a:uFillTx/>
                <a:latin typeface="Calibri"/>
                <a:ea typeface="ＭＳ Ｐゴシック"/>
              </a:rPr>
              <a:t>, Geneviève </a:t>
            </a:r>
            <a:r>
              <a:rPr kumimoji="0" lang="en-US" sz="1200" b="0" i="0" u="none" strike="noStrike" kern="1200" cap="none" spc="-1" normalizeH="0" baseline="0" noProof="0" dirty="0" err="1">
                <a:ln>
                  <a:noFill/>
                </a:ln>
                <a:solidFill>
                  <a:srgbClr val="808080"/>
                </a:solidFill>
                <a:effectLst/>
                <a:uLnTx/>
                <a:uFillTx/>
                <a:latin typeface="Calibri"/>
                <a:ea typeface="ＭＳ Ｐゴシック"/>
              </a:rPr>
              <a:t>Lacroix</a:t>
            </a:r>
            <a:endParaRPr kumimoji="0" lang="en-US" sz="1200" b="0" i="0" u="none" strike="noStrike" kern="1200" cap="none" spc="-1" normalizeH="0" baseline="0" noProof="0" dirty="0">
              <a:ln>
                <a:noFill/>
              </a:ln>
              <a:solidFill>
                <a:srgbClr val="808080"/>
              </a:solidFill>
              <a:effectLst/>
              <a:uLnTx/>
              <a:uFillTx/>
              <a:latin typeface="Arial"/>
            </a:endParaRPr>
          </a:p>
        </p:txBody>
      </p:sp>
      <p:pic>
        <p:nvPicPr>
          <p:cNvPr id="124" name="Picture 123"/>
          <p:cNvPicPr/>
          <p:nvPr/>
        </p:nvPicPr>
        <p:blipFill>
          <a:blip r:embed="rId3"/>
          <a:stretch/>
        </p:blipFill>
        <p:spPr>
          <a:xfrm>
            <a:off x="357840" y="4082760"/>
            <a:ext cx="5128560" cy="1586520"/>
          </a:xfrm>
          <a:prstGeom prst="rect">
            <a:avLst/>
          </a:prstGeom>
          <a:ln>
            <a:noFill/>
          </a:ln>
        </p:spPr>
      </p:pic>
      <p:sp>
        <p:nvSpPr>
          <p:cNvPr id="125" name="CustomShape 4"/>
          <p:cNvSpPr/>
          <p:nvPr/>
        </p:nvSpPr>
        <p:spPr>
          <a:xfrm>
            <a:off x="365760" y="3566160"/>
            <a:ext cx="3384720" cy="5486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lstStyle/>
          <a:p>
            <a:pPr marL="0" marR="0" lvl="0" indent="0" algn="ctr" defTabSz="914400" rtl="0" eaLnBrk="1" fontAlgn="auto" latinLnBrk="0" hangingPunct="1">
              <a:lnSpc>
                <a:spcPct val="100000"/>
              </a:lnSpc>
              <a:spcBef>
                <a:spcPts val="641"/>
              </a:spcBef>
              <a:spcAft>
                <a:spcPts val="0"/>
              </a:spcAft>
              <a:buClrTx/>
              <a:buSzTx/>
              <a:buFontTx/>
              <a:buNone/>
              <a:tabLst/>
              <a:defRPr/>
            </a:pPr>
            <a:r>
              <a:rPr kumimoji="0" lang="en-US" sz="1200" b="0" i="0" u="none" strike="noStrike" kern="1200" cap="none" spc="-1" normalizeH="0" baseline="0" noProof="0">
                <a:ln>
                  <a:noFill/>
                </a:ln>
                <a:solidFill>
                  <a:srgbClr val="808080"/>
                </a:solidFill>
                <a:effectLst/>
                <a:uLnTx/>
                <a:uFillTx/>
                <a:latin typeface="Calibri"/>
                <a:ea typeface="ＭＳ Ｐゴシック"/>
              </a:rPr>
              <a:t>Example of connectivity matrix with a very conservative approach</a:t>
            </a:r>
            <a:endParaRPr kumimoji="0" lang="en-US" sz="1200" b="0" i="0" u="none" strike="noStrike" kern="1200" cap="none" spc="-1" normalizeH="0" baseline="0" noProof="0">
              <a:ln>
                <a:noFill/>
              </a:ln>
              <a:solidFill>
                <a:srgbClr val="808080"/>
              </a:solidFill>
              <a:effectLst/>
              <a:uLnTx/>
              <a:uFillTx/>
              <a:latin typeface="Arial"/>
            </a:endParaRPr>
          </a:p>
        </p:txBody>
      </p:sp>
      <p:pic>
        <p:nvPicPr>
          <p:cNvPr id="126" name="Picture 125"/>
          <p:cNvPicPr/>
          <p:nvPr/>
        </p:nvPicPr>
        <p:blipFill>
          <a:blip r:embed="rId4"/>
          <a:srcRect t="6647"/>
          <a:stretch/>
        </p:blipFill>
        <p:spPr>
          <a:xfrm>
            <a:off x="5750280" y="4297680"/>
            <a:ext cx="1382040" cy="1280160"/>
          </a:xfrm>
          <a:prstGeom prst="rect">
            <a:avLst/>
          </a:prstGeom>
          <a:ln>
            <a:noFill/>
          </a:ln>
        </p:spPr>
      </p:pic>
      <p:pic>
        <p:nvPicPr>
          <p:cNvPr id="127" name="Picture 126"/>
          <p:cNvPicPr/>
          <p:nvPr/>
        </p:nvPicPr>
        <p:blipFill>
          <a:blip r:embed="rId5"/>
          <a:stretch/>
        </p:blipFill>
        <p:spPr>
          <a:xfrm>
            <a:off x="4663440" y="1532880"/>
            <a:ext cx="3383280" cy="1850400"/>
          </a:xfrm>
          <a:prstGeom prst="rect">
            <a:avLst/>
          </a:prstGeom>
          <a:ln>
            <a:noFill/>
          </a:ln>
        </p:spPr>
      </p:pic>
      <p:pic>
        <p:nvPicPr>
          <p:cNvPr id="128" name="Picture 127"/>
          <p:cNvPicPr/>
          <p:nvPr/>
        </p:nvPicPr>
        <p:blipFill>
          <a:blip r:embed="rId6"/>
          <a:stretch/>
        </p:blipFill>
        <p:spPr>
          <a:xfrm>
            <a:off x="8503920" y="1280160"/>
            <a:ext cx="407160" cy="2922840"/>
          </a:xfrm>
          <a:prstGeom prst="rect">
            <a:avLst/>
          </a:prstGeom>
          <a:ln>
            <a:noFill/>
          </a:ln>
        </p:spPr>
      </p:pic>
    </p:spTree>
    <p:extLst>
      <p:ext uri="{BB962C8B-B14F-4D97-AF65-F5344CB8AC3E}">
        <p14:creationId xmlns:p14="http://schemas.microsoft.com/office/powerpoint/2010/main" val="50370362"/>
      </p:ext>
    </p:extLst>
  </p:cSld>
  <p:clrMapOvr>
    <a:masterClrMapping/>
  </p:clrMapOvr>
  <p:timing>
    <p:tnLst>
      <p:par>
        <p:cTn id="1" dur="indefinite" restart="never" nodeType="tmRoot">
          <p:childTnLst>
            <p:seq>
              <p:cTn id="2" dur="indefinite" nodeType="mainSeq"/>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 y="404664"/>
            <a:ext cx="9125184" cy="1143000"/>
          </a:xfrm>
        </p:spPr>
        <p:txBody>
          <a:bodyPr/>
          <a:lstStyle/>
          <a:p>
            <a:r>
              <a:rPr lang="en-GB" dirty="0" smtClean="0"/>
              <a:t>North </a:t>
            </a:r>
            <a:r>
              <a:rPr lang="en-GB" dirty="0"/>
              <a:t>Sea is of the greatest cultural and economic importance for Belgium</a:t>
            </a:r>
            <a:br>
              <a:rPr lang="en-GB" dirty="0"/>
            </a:br>
            <a:endParaRPr lang="en-GB" dirty="0"/>
          </a:p>
        </p:txBody>
      </p:sp>
      <p:sp>
        <p:nvSpPr>
          <p:cNvPr id="3" name="Content Placeholder 2"/>
          <p:cNvSpPr>
            <a:spLocks noGrp="1"/>
          </p:cNvSpPr>
          <p:nvPr>
            <p:ph idx="1"/>
          </p:nvPr>
        </p:nvSpPr>
        <p:spPr>
          <a:xfrm>
            <a:off x="228372" y="1351309"/>
            <a:ext cx="8736116" cy="4525963"/>
          </a:xfrm>
        </p:spPr>
        <p:txBody>
          <a:bodyPr/>
          <a:lstStyle/>
          <a:p>
            <a:r>
              <a:rPr lang="en-GB" dirty="0" smtClean="0"/>
              <a:t>1558 : Spanish Armada dispersed on the Flemish Banks (</a:t>
            </a:r>
            <a:r>
              <a:rPr lang="en-GB" dirty="0" err="1" smtClean="0"/>
              <a:t>Gravelines</a:t>
            </a:r>
            <a:r>
              <a:rPr lang="en-GB" dirty="0" smtClean="0"/>
              <a:t> battle)</a:t>
            </a:r>
          </a:p>
          <a:p>
            <a:r>
              <a:rPr lang="en-GB" dirty="0" smtClean="0"/>
              <a:t>Nowadays 4 coastal harbours, 4 inland harbours</a:t>
            </a:r>
          </a:p>
          <a:p>
            <a:pPr lvl="1"/>
            <a:r>
              <a:rPr lang="en-GB" dirty="0" smtClean="0"/>
              <a:t>160,000 employments related to harbour operations &amp; maritime sector</a:t>
            </a:r>
          </a:p>
          <a:p>
            <a:r>
              <a:rPr lang="en-GB" dirty="0" smtClean="0"/>
              <a:t>1/3 of the BCP is a natural protected areas but under pressure by human activities</a:t>
            </a:r>
            <a:endParaRPr lang="en-GB" dirty="0"/>
          </a:p>
        </p:txBody>
      </p:sp>
      <p:pic>
        <p:nvPicPr>
          <p:cNvPr id="4" name="Picture 3"/>
          <p:cNvPicPr>
            <a:picLocks noChangeAspect="1"/>
          </p:cNvPicPr>
          <p:nvPr/>
        </p:nvPicPr>
        <p:blipFill>
          <a:blip r:embed="rId3"/>
          <a:stretch>
            <a:fillRect/>
          </a:stretch>
        </p:blipFill>
        <p:spPr>
          <a:xfrm>
            <a:off x="4860032" y="4994698"/>
            <a:ext cx="2425432" cy="1863302"/>
          </a:xfrm>
          <a:prstGeom prst="rect">
            <a:avLst/>
          </a:prstGeom>
        </p:spPr>
      </p:pic>
      <p:pic>
        <p:nvPicPr>
          <p:cNvPr id="5" name="Picture 4"/>
          <p:cNvPicPr>
            <a:picLocks noChangeAspect="1"/>
          </p:cNvPicPr>
          <p:nvPr/>
        </p:nvPicPr>
        <p:blipFill>
          <a:blip r:embed="rId4"/>
          <a:stretch>
            <a:fillRect/>
          </a:stretch>
        </p:blipFill>
        <p:spPr>
          <a:xfrm>
            <a:off x="1979712" y="4932642"/>
            <a:ext cx="2461996" cy="1925358"/>
          </a:xfrm>
          <a:prstGeom prst="rect">
            <a:avLst/>
          </a:prstGeom>
        </p:spPr>
      </p:pic>
    </p:spTree>
    <p:extLst>
      <p:ext uri="{BB962C8B-B14F-4D97-AF65-F5344CB8AC3E}">
        <p14:creationId xmlns:p14="http://schemas.microsoft.com/office/powerpoint/2010/main" val="32329790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GB" dirty="0"/>
          </a:p>
        </p:txBody>
      </p:sp>
      <p:grpSp>
        <p:nvGrpSpPr>
          <p:cNvPr id="4" name="Group 3"/>
          <p:cNvGrpSpPr/>
          <p:nvPr/>
        </p:nvGrpSpPr>
        <p:grpSpPr>
          <a:xfrm>
            <a:off x="107504" y="44624"/>
            <a:ext cx="8928992" cy="1260314"/>
            <a:chOff x="12813" y="-62064"/>
            <a:chExt cx="2825374" cy="1260314"/>
          </a:xfrm>
          <a:solidFill>
            <a:schemeClr val="accent4"/>
          </a:solidFill>
          <a:scene3d>
            <a:camera prst="orthographicFront">
              <a:rot lat="0" lon="0" rev="0"/>
            </a:camera>
            <a:lightRig rig="contrasting" dir="t">
              <a:rot lat="0" lon="0" rev="1200000"/>
            </a:lightRig>
          </a:scene3d>
        </p:grpSpPr>
        <p:sp>
          <p:nvSpPr>
            <p:cNvPr id="5" name="Rounded Rectangle 4"/>
            <p:cNvSpPr/>
            <p:nvPr/>
          </p:nvSpPr>
          <p:spPr>
            <a:xfrm flipH="1">
              <a:off x="12813" y="-62064"/>
              <a:ext cx="2825374" cy="1223310"/>
            </a:xfrm>
            <a:prstGeom prst="roundRect">
              <a:avLst>
                <a:gd name="adj" fmla="val 10000"/>
              </a:avLst>
            </a:prstGeom>
            <a:grpFill/>
            <a:sp3d contourW="19050" prstMaterial="metal">
              <a:bevelT w="88900" h="203200"/>
              <a:bevelB w="165100" h="254000"/>
            </a:sp3d>
          </p:spPr>
          <p:style>
            <a:lnRef idx="0">
              <a:schemeClr val="lt1">
                <a:hueOff val="0"/>
                <a:satOff val="0"/>
                <a:lumOff val="0"/>
                <a:alphaOff val="0"/>
              </a:schemeClr>
            </a:lnRef>
            <a:fillRef idx="1">
              <a:schemeClr val="accent2">
                <a:hueOff val="0"/>
                <a:satOff val="0"/>
                <a:lumOff val="0"/>
                <a:alphaOff val="0"/>
              </a:schemeClr>
            </a:fillRef>
            <a:effectRef idx="2">
              <a:schemeClr val="accent2">
                <a:hueOff val="0"/>
                <a:satOff val="0"/>
                <a:lumOff val="0"/>
                <a:alphaOff val="0"/>
              </a:schemeClr>
            </a:effectRef>
            <a:fontRef idx="minor">
              <a:schemeClr val="lt1"/>
            </a:fontRef>
          </p:style>
        </p:sp>
        <p:sp>
          <p:nvSpPr>
            <p:cNvPr id="6" name="Rounded Rectangle 4"/>
            <p:cNvSpPr txBox="1"/>
            <p:nvPr/>
          </p:nvSpPr>
          <p:spPr>
            <a:xfrm>
              <a:off x="48643" y="46600"/>
              <a:ext cx="2753714" cy="1151650"/>
            </a:xfrm>
            <a:prstGeom prst="rect">
              <a:avLst/>
            </a:prstGeom>
            <a:grpFill/>
            <a:sp3d/>
          </p:spPr>
          <p:style>
            <a:lnRef idx="0">
              <a:scrgbClr r="0" g="0" b="0"/>
            </a:lnRef>
            <a:fillRef idx="0">
              <a:scrgbClr r="0" g="0" b="0"/>
            </a:fillRef>
            <a:effectRef idx="0">
              <a:scrgbClr r="0" g="0" b="0"/>
            </a:effectRef>
            <a:fontRef idx="minor">
              <a:schemeClr val="lt1"/>
            </a:fontRef>
          </p:style>
          <p:txBody>
            <a:bodyPr spcFirstLastPara="0" vert="horz" wrap="square" lIns="137160" tIns="137160" rIns="137160" bIns="137160" numCol="1" spcCol="1270" anchor="ctr" anchorCtr="0">
              <a:noAutofit/>
            </a:bodyPr>
            <a:lstStyle/>
            <a:p>
              <a:pPr lvl="0" algn="ctr" defTabSz="1600200">
                <a:lnSpc>
                  <a:spcPct val="90000"/>
                </a:lnSpc>
                <a:spcBef>
                  <a:spcPct val="0"/>
                </a:spcBef>
                <a:spcAft>
                  <a:spcPct val="35000"/>
                </a:spcAft>
              </a:pPr>
              <a:r>
                <a:rPr lang="en-US" sz="3600" b="1" kern="1200" dirty="0" smtClean="0">
                  <a:effectLst>
                    <a:outerShdw blurRad="38100" dist="38100" dir="2700000" algn="tl">
                      <a:srgbClr val="000000">
                        <a:alpha val="43137"/>
                      </a:srgbClr>
                    </a:outerShdw>
                  </a:effectLst>
                </a:rPr>
                <a:t>Climate services</a:t>
              </a:r>
              <a:endParaRPr lang="en-US" sz="3600" b="1" kern="1200" dirty="0">
                <a:effectLst>
                  <a:outerShdw blurRad="38100" dist="38100" dir="2700000" algn="tl">
                    <a:srgbClr val="000000">
                      <a:alpha val="43137"/>
                    </a:srgbClr>
                  </a:outerShdw>
                </a:effectLst>
              </a:endParaRPr>
            </a:p>
          </p:txBody>
        </p:sp>
      </p:grpSp>
      <p:sp>
        <p:nvSpPr>
          <p:cNvPr id="8" name="TextBox 7"/>
          <p:cNvSpPr txBox="1"/>
          <p:nvPr/>
        </p:nvSpPr>
        <p:spPr>
          <a:xfrm>
            <a:off x="3609252" y="3344867"/>
            <a:ext cx="5431383" cy="3139321"/>
          </a:xfrm>
          <a:prstGeom prst="rect">
            <a:avLst/>
          </a:prstGeom>
          <a:noFill/>
        </p:spPr>
        <p:txBody>
          <a:bodyPr wrap="square" rtlCol="0">
            <a:spAutoFit/>
          </a:bodyPr>
          <a:lstStyle/>
          <a:p>
            <a:pPr marL="285750" indent="-285750">
              <a:buFont typeface="Wingdings" panose="05000000000000000000" pitchFamily="2" charset="2"/>
              <a:buChar char="Ø"/>
            </a:pPr>
            <a:r>
              <a:rPr lang="en-US" dirty="0"/>
              <a:t> determine the</a:t>
            </a:r>
            <a:r>
              <a:rPr lang="en-US" b="1" dirty="0"/>
              <a:t> resilience</a:t>
            </a:r>
            <a:r>
              <a:rPr lang="en-US" dirty="0"/>
              <a:t> of the natural coastal system (dunes and beaches) in relation to storms and wind;</a:t>
            </a:r>
          </a:p>
          <a:p>
            <a:pPr marL="285750" indent="-285750">
              <a:buFont typeface="Wingdings" panose="05000000000000000000" pitchFamily="2" charset="2"/>
              <a:buChar char="Ø"/>
            </a:pPr>
            <a:endParaRPr lang="en-US" dirty="0" smtClean="0"/>
          </a:p>
          <a:p>
            <a:pPr marL="285750" indent="-285750">
              <a:buFont typeface="Wingdings" panose="05000000000000000000" pitchFamily="2" charset="2"/>
              <a:buChar char="Ø"/>
            </a:pPr>
            <a:r>
              <a:rPr lang="en-US" b="1" dirty="0" smtClean="0"/>
              <a:t>nearshore </a:t>
            </a:r>
            <a:r>
              <a:rPr lang="en-US" b="1" dirty="0"/>
              <a:t>and onshore physical processes</a:t>
            </a:r>
            <a:r>
              <a:rPr lang="en-US" dirty="0"/>
              <a:t> </a:t>
            </a:r>
            <a:r>
              <a:rPr lang="en-US" dirty="0" smtClean="0"/>
              <a:t>;</a:t>
            </a:r>
            <a:endParaRPr lang="en-US" dirty="0"/>
          </a:p>
          <a:p>
            <a:pPr marL="285750" indent="-285750">
              <a:buFont typeface="Wingdings" panose="05000000000000000000" pitchFamily="2" charset="2"/>
              <a:buChar char="Ø"/>
            </a:pPr>
            <a:r>
              <a:rPr lang="en-US" dirty="0"/>
              <a:t> </a:t>
            </a:r>
            <a:r>
              <a:rPr lang="en-US" b="1" dirty="0" smtClean="0"/>
              <a:t>flood </a:t>
            </a:r>
            <a:r>
              <a:rPr lang="en-US" b="1" dirty="0"/>
              <a:t>risks</a:t>
            </a:r>
            <a:r>
              <a:rPr lang="en-US" dirty="0"/>
              <a:t> </a:t>
            </a:r>
            <a:r>
              <a:rPr lang="en-US" dirty="0" smtClean="0"/>
              <a:t>&amp;</a:t>
            </a:r>
            <a:r>
              <a:rPr lang="en-US" dirty="0"/>
              <a:t> </a:t>
            </a:r>
            <a:r>
              <a:rPr lang="en-US" b="1" dirty="0"/>
              <a:t>impact of wave overtopping </a:t>
            </a:r>
            <a:r>
              <a:rPr lang="en-US" dirty="0"/>
              <a:t>on structures, buildings and behavior of people inside;</a:t>
            </a:r>
          </a:p>
          <a:p>
            <a:pPr marL="285750" indent="-285750">
              <a:buFont typeface="Wingdings" panose="05000000000000000000" pitchFamily="2" charset="2"/>
              <a:buChar char="Ø"/>
            </a:pPr>
            <a:r>
              <a:rPr lang="en-US" dirty="0"/>
              <a:t> </a:t>
            </a:r>
            <a:r>
              <a:rPr lang="en-US" dirty="0" smtClean="0"/>
              <a:t>define </a:t>
            </a:r>
            <a:r>
              <a:rPr lang="en-US" dirty="0"/>
              <a:t>improved </a:t>
            </a:r>
            <a:r>
              <a:rPr lang="en-US" b="1" dirty="0"/>
              <a:t>climate change scenarios</a:t>
            </a:r>
            <a:r>
              <a:rPr lang="en-US" dirty="0"/>
              <a:t> for the Belgian coast.</a:t>
            </a:r>
          </a:p>
          <a:p>
            <a:endParaRPr lang="en-GB" dirty="0"/>
          </a:p>
        </p:txBody>
      </p:sp>
      <p:pic>
        <p:nvPicPr>
          <p:cNvPr id="9" name="Picture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12292" y="1376598"/>
            <a:ext cx="3285957" cy="1563758"/>
          </a:xfrm>
          <a:prstGeom prst="rect">
            <a:avLst/>
          </a:prstGeom>
        </p:spPr>
      </p:pic>
      <p:pic>
        <p:nvPicPr>
          <p:cNvPr id="11" name="Content Placeholder 10"/>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466002" y="2780928"/>
            <a:ext cx="3143250" cy="2133600"/>
          </a:xfrm>
        </p:spPr>
      </p:pic>
      <p:pic>
        <p:nvPicPr>
          <p:cNvPr id="12" name="Picture 11"/>
          <p:cNvPicPr>
            <a:picLocks noChangeAspect="1"/>
          </p:cNvPicPr>
          <p:nvPr/>
        </p:nvPicPr>
        <p:blipFill>
          <a:blip r:embed="rId4"/>
          <a:stretch>
            <a:fillRect/>
          </a:stretch>
        </p:blipFill>
        <p:spPr>
          <a:xfrm>
            <a:off x="1057359" y="4914528"/>
            <a:ext cx="2506529" cy="1879897"/>
          </a:xfrm>
          <a:prstGeom prst="rect">
            <a:avLst/>
          </a:prstGeom>
        </p:spPr>
      </p:pic>
    </p:spTree>
    <p:extLst>
      <p:ext uri="{BB962C8B-B14F-4D97-AF65-F5344CB8AC3E}">
        <p14:creationId xmlns:p14="http://schemas.microsoft.com/office/powerpoint/2010/main" val="295327067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Ready for the next 30 years!</a:t>
            </a:r>
            <a:endParaRPr lang="en-GB" dirty="0"/>
          </a:p>
        </p:txBody>
      </p:sp>
      <p:sp>
        <p:nvSpPr>
          <p:cNvPr id="3" name="Content Placeholder 2"/>
          <p:cNvSpPr>
            <a:spLocks noGrp="1"/>
          </p:cNvSpPr>
          <p:nvPr>
            <p:ph idx="1"/>
          </p:nvPr>
        </p:nvSpPr>
        <p:spPr/>
        <p:txBody>
          <a:bodyPr/>
          <a:lstStyle/>
          <a:p>
            <a:endParaRPr lang="en-GB"/>
          </a:p>
        </p:txBody>
      </p:sp>
      <p:pic>
        <p:nvPicPr>
          <p:cNvPr id="4" name="Picture 3"/>
          <p:cNvPicPr>
            <a:picLocks noChangeAspect="1"/>
          </p:cNvPicPr>
          <p:nvPr/>
        </p:nvPicPr>
        <p:blipFill>
          <a:blip r:embed="rId2"/>
          <a:stretch>
            <a:fillRect/>
          </a:stretch>
        </p:blipFill>
        <p:spPr>
          <a:xfrm>
            <a:off x="-305106" y="1899268"/>
            <a:ext cx="9483682" cy="3927825"/>
          </a:xfrm>
          <a:prstGeom prst="rect">
            <a:avLst/>
          </a:prstGeom>
        </p:spPr>
      </p:pic>
    </p:spTree>
    <p:extLst>
      <p:ext uri="{BB962C8B-B14F-4D97-AF65-F5344CB8AC3E}">
        <p14:creationId xmlns:p14="http://schemas.microsoft.com/office/powerpoint/2010/main" val="67337025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75376" y="857738"/>
            <a:ext cx="8229600" cy="1143000"/>
          </a:xfrm>
        </p:spPr>
        <p:txBody>
          <a:bodyPr/>
          <a:lstStyle/>
          <a:p>
            <a:r>
              <a:rPr lang="fr-BE" sz="2400" dirty="0">
                <a:solidFill>
                  <a:schemeClr val="tx2"/>
                </a:solidFill>
              </a:rPr>
              <a:t>S</a:t>
            </a:r>
            <a:r>
              <a:rPr lang="en-GB" sz="2400" dirty="0" err="1" smtClean="0">
                <a:solidFill>
                  <a:schemeClr val="tx2"/>
                </a:solidFill>
              </a:rPr>
              <a:t>trategy</a:t>
            </a:r>
            <a:r>
              <a:rPr lang="fr-BE" sz="2400" dirty="0" smtClean="0">
                <a:solidFill>
                  <a:schemeClr val="tx2"/>
                </a:solidFill>
              </a:rPr>
              <a:t> 2017-2027</a:t>
            </a:r>
            <a:endParaRPr lang="fr-BE" sz="2400" dirty="0">
              <a:solidFill>
                <a:schemeClr val="tx2"/>
              </a:solidFill>
            </a:endParaRP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59209672"/>
              </p:ext>
            </p:extLst>
          </p:nvPr>
        </p:nvGraphicFramePr>
        <p:xfrm>
          <a:off x="360040" y="1429238"/>
          <a:ext cx="8316416" cy="516811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5" name="Picture 4"/>
          <p:cNvPicPr>
            <a:picLocks noChangeAspect="1"/>
          </p:cNvPicPr>
          <p:nvPr/>
        </p:nvPicPr>
        <p:blipFill>
          <a:blip r:embed="rId7"/>
          <a:stretch>
            <a:fillRect/>
          </a:stretch>
        </p:blipFill>
        <p:spPr>
          <a:xfrm>
            <a:off x="158824" y="-27384"/>
            <a:ext cx="8985176" cy="1210004"/>
          </a:xfrm>
          <a:prstGeom prst="rect">
            <a:avLst/>
          </a:prstGeom>
        </p:spPr>
      </p:pic>
    </p:spTree>
    <p:extLst>
      <p:ext uri="{BB962C8B-B14F-4D97-AF65-F5344CB8AC3E}">
        <p14:creationId xmlns:p14="http://schemas.microsoft.com/office/powerpoint/2010/main" val="36077795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Group 9"/>
          <p:cNvGrpSpPr/>
          <p:nvPr/>
        </p:nvGrpSpPr>
        <p:grpSpPr>
          <a:xfrm>
            <a:off x="6372200" y="44624"/>
            <a:ext cx="2275200" cy="1260314"/>
            <a:chOff x="12813" y="-62064"/>
            <a:chExt cx="2825374" cy="1260314"/>
          </a:xfrm>
          <a:solidFill>
            <a:schemeClr val="accent4"/>
          </a:solidFill>
          <a:scene3d>
            <a:camera prst="orthographicFront">
              <a:rot lat="0" lon="0" rev="0"/>
            </a:camera>
            <a:lightRig rig="contrasting" dir="t">
              <a:rot lat="0" lon="0" rev="1200000"/>
            </a:lightRig>
          </a:scene3d>
        </p:grpSpPr>
        <p:sp>
          <p:nvSpPr>
            <p:cNvPr id="11" name="Rounded Rectangle 10"/>
            <p:cNvSpPr/>
            <p:nvPr/>
          </p:nvSpPr>
          <p:spPr>
            <a:xfrm flipH="1">
              <a:off x="12813" y="-62064"/>
              <a:ext cx="2825374" cy="1223310"/>
            </a:xfrm>
            <a:prstGeom prst="roundRect">
              <a:avLst>
                <a:gd name="adj" fmla="val 10000"/>
              </a:avLst>
            </a:prstGeom>
            <a:grpFill/>
            <a:sp3d contourW="19050" prstMaterial="metal">
              <a:bevelT w="88900" h="203200"/>
              <a:bevelB w="165100" h="254000"/>
            </a:sp3d>
          </p:spPr>
          <p:style>
            <a:lnRef idx="0">
              <a:schemeClr val="lt1">
                <a:hueOff val="0"/>
                <a:satOff val="0"/>
                <a:lumOff val="0"/>
                <a:alphaOff val="0"/>
              </a:schemeClr>
            </a:lnRef>
            <a:fillRef idx="1">
              <a:schemeClr val="accent2">
                <a:hueOff val="0"/>
                <a:satOff val="0"/>
                <a:lumOff val="0"/>
                <a:alphaOff val="0"/>
              </a:schemeClr>
            </a:fillRef>
            <a:effectRef idx="2">
              <a:schemeClr val="accent2">
                <a:hueOff val="0"/>
                <a:satOff val="0"/>
                <a:lumOff val="0"/>
                <a:alphaOff val="0"/>
              </a:schemeClr>
            </a:effectRef>
            <a:fontRef idx="minor">
              <a:schemeClr val="lt1"/>
            </a:fontRef>
          </p:style>
        </p:sp>
        <p:sp>
          <p:nvSpPr>
            <p:cNvPr id="12" name="Rounded Rectangle 4"/>
            <p:cNvSpPr txBox="1"/>
            <p:nvPr/>
          </p:nvSpPr>
          <p:spPr>
            <a:xfrm>
              <a:off x="48643" y="46600"/>
              <a:ext cx="2753714" cy="1151650"/>
            </a:xfrm>
            <a:prstGeom prst="rect">
              <a:avLst/>
            </a:prstGeom>
            <a:grpFill/>
            <a:sp3d/>
          </p:spPr>
          <p:style>
            <a:lnRef idx="0">
              <a:scrgbClr r="0" g="0" b="0"/>
            </a:lnRef>
            <a:fillRef idx="0">
              <a:scrgbClr r="0" g="0" b="0"/>
            </a:fillRef>
            <a:effectRef idx="0">
              <a:scrgbClr r="0" g="0" b="0"/>
            </a:effectRef>
            <a:fontRef idx="minor">
              <a:schemeClr val="lt1"/>
            </a:fontRef>
          </p:style>
          <p:txBody>
            <a:bodyPr spcFirstLastPara="0" vert="horz" wrap="square" lIns="137160" tIns="137160" rIns="137160" bIns="137160" numCol="1" spcCol="1270" anchor="ctr" anchorCtr="0">
              <a:noAutofit/>
            </a:bodyPr>
            <a:lstStyle/>
            <a:p>
              <a:pPr lvl="0" algn="ctr" defTabSz="1600200">
                <a:lnSpc>
                  <a:spcPct val="90000"/>
                </a:lnSpc>
                <a:spcBef>
                  <a:spcPct val="0"/>
                </a:spcBef>
                <a:spcAft>
                  <a:spcPct val="35000"/>
                </a:spcAft>
              </a:pPr>
              <a:r>
                <a:rPr lang="en-US" sz="3600" b="1" kern="1200" dirty="0" smtClean="0">
                  <a:effectLst>
                    <a:outerShdw blurRad="38100" dist="38100" dir="2700000" algn="tl">
                      <a:srgbClr val="000000">
                        <a:alpha val="43137"/>
                      </a:srgbClr>
                    </a:outerShdw>
                  </a:effectLst>
                </a:rPr>
                <a:t>Climate services</a:t>
              </a:r>
              <a:endParaRPr lang="en-US" sz="3600" b="1" kern="1200" dirty="0">
                <a:effectLst>
                  <a:outerShdw blurRad="38100" dist="38100" dir="2700000" algn="tl">
                    <a:srgbClr val="000000">
                      <a:alpha val="43137"/>
                    </a:srgbClr>
                  </a:outerShdw>
                </a:effectLst>
              </a:endParaRPr>
            </a:p>
          </p:txBody>
        </p:sp>
      </p:grpSp>
      <p:grpSp>
        <p:nvGrpSpPr>
          <p:cNvPr id="7" name="Group 6"/>
          <p:cNvGrpSpPr/>
          <p:nvPr/>
        </p:nvGrpSpPr>
        <p:grpSpPr>
          <a:xfrm>
            <a:off x="3527710" y="45450"/>
            <a:ext cx="2275200" cy="1223310"/>
            <a:chOff x="12813" y="10770"/>
            <a:chExt cx="2825374" cy="1223310"/>
          </a:xfrm>
          <a:solidFill>
            <a:schemeClr val="accent3"/>
          </a:solidFill>
          <a:scene3d>
            <a:camera prst="orthographicFront">
              <a:rot lat="0" lon="0" rev="0"/>
            </a:camera>
            <a:lightRig rig="contrasting" dir="t">
              <a:rot lat="0" lon="0" rev="1200000"/>
            </a:lightRig>
          </a:scene3d>
        </p:grpSpPr>
        <p:sp>
          <p:nvSpPr>
            <p:cNvPr id="8" name="Rounded Rectangle 7"/>
            <p:cNvSpPr/>
            <p:nvPr/>
          </p:nvSpPr>
          <p:spPr>
            <a:xfrm flipH="1">
              <a:off x="12813" y="10770"/>
              <a:ext cx="2825374" cy="1223310"/>
            </a:xfrm>
            <a:prstGeom prst="roundRect">
              <a:avLst>
                <a:gd name="adj" fmla="val 10000"/>
              </a:avLst>
            </a:prstGeom>
            <a:grpFill/>
            <a:sp3d contourW="19050" prstMaterial="metal">
              <a:bevelT w="88900" h="203200"/>
              <a:bevelB w="165100" h="254000"/>
            </a:sp3d>
          </p:spPr>
          <p:style>
            <a:lnRef idx="0">
              <a:schemeClr val="lt1">
                <a:hueOff val="0"/>
                <a:satOff val="0"/>
                <a:lumOff val="0"/>
                <a:alphaOff val="0"/>
              </a:schemeClr>
            </a:lnRef>
            <a:fillRef idx="1">
              <a:schemeClr val="accent2">
                <a:hueOff val="0"/>
                <a:satOff val="0"/>
                <a:lumOff val="0"/>
                <a:alphaOff val="0"/>
              </a:schemeClr>
            </a:fillRef>
            <a:effectRef idx="2">
              <a:schemeClr val="accent2">
                <a:hueOff val="0"/>
                <a:satOff val="0"/>
                <a:lumOff val="0"/>
                <a:alphaOff val="0"/>
              </a:schemeClr>
            </a:effectRef>
            <a:fontRef idx="minor">
              <a:schemeClr val="lt1"/>
            </a:fontRef>
          </p:style>
        </p:sp>
        <p:sp>
          <p:nvSpPr>
            <p:cNvPr id="9" name="Rounded Rectangle 4"/>
            <p:cNvSpPr txBox="1"/>
            <p:nvPr/>
          </p:nvSpPr>
          <p:spPr>
            <a:xfrm>
              <a:off x="147160" y="30149"/>
              <a:ext cx="2574873" cy="1124266"/>
            </a:xfrm>
            <a:prstGeom prst="rect">
              <a:avLst/>
            </a:prstGeom>
            <a:grpFill/>
            <a:sp3d/>
          </p:spPr>
          <p:style>
            <a:lnRef idx="0">
              <a:scrgbClr r="0" g="0" b="0"/>
            </a:lnRef>
            <a:fillRef idx="0">
              <a:scrgbClr r="0" g="0" b="0"/>
            </a:fillRef>
            <a:effectRef idx="0">
              <a:scrgbClr r="0" g="0" b="0"/>
            </a:effectRef>
            <a:fontRef idx="minor">
              <a:schemeClr val="lt1"/>
            </a:fontRef>
          </p:style>
          <p:txBody>
            <a:bodyPr spcFirstLastPara="0" vert="horz" wrap="square" lIns="137160" tIns="137160" rIns="137160" bIns="137160" numCol="1" spcCol="1270" anchor="ctr" anchorCtr="0">
              <a:noAutofit/>
            </a:bodyPr>
            <a:lstStyle/>
            <a:p>
              <a:pPr lvl="0" algn="ctr" defTabSz="1600200">
                <a:lnSpc>
                  <a:spcPct val="90000"/>
                </a:lnSpc>
                <a:spcBef>
                  <a:spcPct val="0"/>
                </a:spcBef>
                <a:spcAft>
                  <a:spcPct val="35000"/>
                </a:spcAft>
              </a:pPr>
              <a:r>
                <a:rPr lang="en-US" sz="3600" b="1" kern="1200" dirty="0" smtClean="0">
                  <a:effectLst>
                    <a:outerShdw blurRad="38100" dist="38100" dir="2700000" algn="tl">
                      <a:srgbClr val="000000">
                        <a:alpha val="43137"/>
                      </a:srgbClr>
                    </a:outerShdw>
                  </a:effectLst>
                </a:rPr>
                <a:t>Ocean Health</a:t>
              </a:r>
              <a:endParaRPr lang="en-US" sz="3600" b="1" kern="1200" dirty="0">
                <a:effectLst>
                  <a:outerShdw blurRad="38100" dist="38100" dir="2700000" algn="tl">
                    <a:srgbClr val="000000">
                      <a:alpha val="43137"/>
                    </a:srgbClr>
                  </a:outerShdw>
                </a:effectLst>
              </a:endParaRPr>
            </a:p>
          </p:txBody>
        </p:sp>
      </p:grpSp>
      <p:grpSp>
        <p:nvGrpSpPr>
          <p:cNvPr id="13" name="Group 12"/>
          <p:cNvGrpSpPr/>
          <p:nvPr/>
        </p:nvGrpSpPr>
        <p:grpSpPr>
          <a:xfrm>
            <a:off x="3997094" y="1042052"/>
            <a:ext cx="1508127" cy="1090804"/>
            <a:chOff x="419130" y="1036379"/>
            <a:chExt cx="1508127" cy="1090804"/>
          </a:xfrm>
          <a:scene3d>
            <a:camera prst="orthographicFront">
              <a:rot lat="0" lon="0" rev="0"/>
            </a:camera>
            <a:lightRig rig="contrasting" dir="t">
              <a:rot lat="0" lon="0" rev="1200000"/>
            </a:lightRig>
          </a:scene3d>
        </p:grpSpPr>
        <p:sp>
          <p:nvSpPr>
            <p:cNvPr id="14" name="Right Arrow 13"/>
            <p:cNvSpPr/>
            <p:nvPr/>
          </p:nvSpPr>
          <p:spPr>
            <a:xfrm rot="16200000">
              <a:off x="627792" y="827717"/>
              <a:ext cx="1090803" cy="1508127"/>
            </a:xfrm>
            <a:prstGeom prst="rightArrow">
              <a:avLst>
                <a:gd name="adj1" fmla="val 60000"/>
                <a:gd name="adj2" fmla="val 50000"/>
              </a:avLst>
            </a:prstGeom>
            <a:sp3d z="-182000" contourW="19050" prstMaterial="metal">
              <a:bevelT w="88900" h="203200"/>
              <a:bevelB w="165100" h="254000"/>
            </a:sp3d>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15" name="Right Arrow 4"/>
            <p:cNvSpPr txBox="1"/>
            <p:nvPr/>
          </p:nvSpPr>
          <p:spPr>
            <a:xfrm rot="16200000">
              <a:off x="791413" y="1292963"/>
              <a:ext cx="763562" cy="904877"/>
            </a:xfrm>
            <a:prstGeom prst="rect">
              <a:avLst/>
            </a:prstGeom>
            <a:sp3d z="-182000"/>
          </p:spPr>
          <p:style>
            <a:lnRef idx="0">
              <a:scrgbClr r="0" g="0" b="0"/>
            </a:lnRef>
            <a:fillRef idx="0">
              <a:scrgbClr r="0" g="0" b="0"/>
            </a:fillRef>
            <a:effectRef idx="0">
              <a:scrgbClr r="0" g="0" b="0"/>
            </a:effectRef>
            <a:fontRef idx="minor">
              <a:schemeClr val="lt1"/>
            </a:fontRef>
          </p:style>
          <p:txBody>
            <a:bodyPr spcFirstLastPara="0" vert="horz" wrap="square" lIns="0" tIns="0" rIns="0" bIns="0" numCol="1" spcCol="1270" anchor="ctr" anchorCtr="0">
              <a:noAutofit/>
            </a:bodyPr>
            <a:lstStyle/>
            <a:p>
              <a:pPr lvl="0" algn="ctr" defTabSz="2444750">
                <a:lnSpc>
                  <a:spcPct val="90000"/>
                </a:lnSpc>
                <a:spcBef>
                  <a:spcPct val="0"/>
                </a:spcBef>
                <a:spcAft>
                  <a:spcPct val="35000"/>
                </a:spcAft>
              </a:pPr>
              <a:endParaRPr lang="en-US" sz="5500" kern="1200"/>
            </a:p>
          </p:txBody>
        </p:sp>
      </p:grpSp>
      <p:grpSp>
        <p:nvGrpSpPr>
          <p:cNvPr id="18" name="Group 17"/>
          <p:cNvGrpSpPr/>
          <p:nvPr/>
        </p:nvGrpSpPr>
        <p:grpSpPr>
          <a:xfrm>
            <a:off x="6770551" y="1052736"/>
            <a:ext cx="1508127" cy="1090804"/>
            <a:chOff x="419130" y="1036379"/>
            <a:chExt cx="1508127" cy="1090804"/>
          </a:xfrm>
          <a:scene3d>
            <a:camera prst="orthographicFront">
              <a:rot lat="0" lon="0" rev="0"/>
            </a:camera>
            <a:lightRig rig="contrasting" dir="t">
              <a:rot lat="0" lon="0" rev="1200000"/>
            </a:lightRig>
          </a:scene3d>
        </p:grpSpPr>
        <p:sp>
          <p:nvSpPr>
            <p:cNvPr id="19" name="Right Arrow 18"/>
            <p:cNvSpPr/>
            <p:nvPr/>
          </p:nvSpPr>
          <p:spPr>
            <a:xfrm rot="16200000">
              <a:off x="627792" y="827717"/>
              <a:ext cx="1090803" cy="1508127"/>
            </a:xfrm>
            <a:prstGeom prst="rightArrow">
              <a:avLst>
                <a:gd name="adj1" fmla="val 60000"/>
                <a:gd name="adj2" fmla="val 50000"/>
              </a:avLst>
            </a:prstGeom>
            <a:sp3d z="-182000" contourW="19050" prstMaterial="metal">
              <a:bevelT w="88900" h="203200"/>
              <a:bevelB w="165100" h="254000"/>
            </a:sp3d>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20" name="Right Arrow 4"/>
            <p:cNvSpPr txBox="1"/>
            <p:nvPr/>
          </p:nvSpPr>
          <p:spPr>
            <a:xfrm rot="16200000">
              <a:off x="791413" y="1292963"/>
              <a:ext cx="763562" cy="904877"/>
            </a:xfrm>
            <a:prstGeom prst="rect">
              <a:avLst/>
            </a:prstGeom>
            <a:sp3d z="-182000"/>
          </p:spPr>
          <p:style>
            <a:lnRef idx="0">
              <a:scrgbClr r="0" g="0" b="0"/>
            </a:lnRef>
            <a:fillRef idx="0">
              <a:scrgbClr r="0" g="0" b="0"/>
            </a:fillRef>
            <a:effectRef idx="0">
              <a:scrgbClr r="0" g="0" b="0"/>
            </a:effectRef>
            <a:fontRef idx="minor">
              <a:schemeClr val="lt1"/>
            </a:fontRef>
          </p:style>
          <p:txBody>
            <a:bodyPr spcFirstLastPara="0" vert="horz" wrap="square" lIns="0" tIns="0" rIns="0" bIns="0" numCol="1" spcCol="1270" anchor="ctr" anchorCtr="0">
              <a:noAutofit/>
            </a:bodyPr>
            <a:lstStyle/>
            <a:p>
              <a:pPr lvl="0" algn="ctr" defTabSz="2444750">
                <a:lnSpc>
                  <a:spcPct val="90000"/>
                </a:lnSpc>
                <a:spcBef>
                  <a:spcPct val="0"/>
                </a:spcBef>
                <a:spcAft>
                  <a:spcPct val="35000"/>
                </a:spcAft>
              </a:pPr>
              <a:endParaRPr lang="en-US" sz="5500" kern="1200"/>
            </a:p>
          </p:txBody>
        </p:sp>
      </p:grpSp>
      <p:graphicFrame>
        <p:nvGraphicFramePr>
          <p:cNvPr id="4" name="Content Placeholder 3"/>
          <p:cNvGraphicFramePr>
            <a:graphicFrameLocks noGrp="1"/>
          </p:cNvGraphicFramePr>
          <p:nvPr>
            <p:ph idx="1"/>
            <p:extLst>
              <p:ext uri="{D42A27DB-BD31-4B8C-83A1-F6EECF244321}">
                <p14:modId xmlns:p14="http://schemas.microsoft.com/office/powerpoint/2010/main" val="2908098714"/>
              </p:ext>
            </p:extLst>
          </p:nvPr>
        </p:nvGraphicFramePr>
        <p:xfrm>
          <a:off x="539552" y="72008"/>
          <a:ext cx="8003232" cy="674136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49108043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9719" y="4099445"/>
            <a:ext cx="3757876" cy="21296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4" name="Group 3"/>
          <p:cNvGrpSpPr/>
          <p:nvPr/>
        </p:nvGrpSpPr>
        <p:grpSpPr>
          <a:xfrm>
            <a:off x="555438" y="45450"/>
            <a:ext cx="7995420" cy="1223310"/>
            <a:chOff x="3905" y="5511477"/>
            <a:chExt cx="7995420" cy="1223310"/>
          </a:xfrm>
          <a:scene3d>
            <a:camera prst="orthographicFront">
              <a:rot lat="0" lon="0" rev="0"/>
            </a:camera>
            <a:lightRig rig="contrasting" dir="t">
              <a:rot lat="0" lon="0" rev="1200000"/>
            </a:lightRig>
          </a:scene3d>
        </p:grpSpPr>
        <p:sp>
          <p:nvSpPr>
            <p:cNvPr id="5" name="Rounded Rectangle 4"/>
            <p:cNvSpPr/>
            <p:nvPr/>
          </p:nvSpPr>
          <p:spPr>
            <a:xfrm>
              <a:off x="3905" y="5511477"/>
              <a:ext cx="7995420" cy="1223310"/>
            </a:xfrm>
            <a:prstGeom prst="roundRect">
              <a:avLst>
                <a:gd name="adj" fmla="val 10000"/>
              </a:avLst>
            </a:prstGeom>
            <a:sp3d contourW="19050" prstMaterial="metal">
              <a:bevelT w="88900" h="203200"/>
              <a:bevelB w="165100" h="254000"/>
            </a:sp3d>
          </p:spPr>
          <p:style>
            <a:lnRef idx="0">
              <a:schemeClr val="lt1">
                <a:hueOff val="0"/>
                <a:satOff val="0"/>
                <a:lumOff val="0"/>
                <a:alphaOff val="0"/>
              </a:schemeClr>
            </a:lnRef>
            <a:fillRef idx="1">
              <a:schemeClr val="accent1">
                <a:hueOff val="0"/>
                <a:satOff val="0"/>
                <a:lumOff val="0"/>
                <a:alphaOff val="0"/>
              </a:schemeClr>
            </a:fillRef>
            <a:effectRef idx="2">
              <a:schemeClr val="accent1">
                <a:hueOff val="0"/>
                <a:satOff val="0"/>
                <a:lumOff val="0"/>
                <a:alphaOff val="0"/>
              </a:schemeClr>
            </a:effectRef>
            <a:fontRef idx="minor">
              <a:schemeClr val="lt1"/>
            </a:fontRef>
          </p:style>
        </p:sp>
        <p:sp>
          <p:nvSpPr>
            <p:cNvPr id="6" name="Rounded Rectangle 4"/>
            <p:cNvSpPr txBox="1"/>
            <p:nvPr/>
          </p:nvSpPr>
          <p:spPr>
            <a:xfrm>
              <a:off x="39735" y="5547307"/>
              <a:ext cx="7923760" cy="1151650"/>
            </a:xfrm>
            <a:prstGeom prst="rect">
              <a:avLst/>
            </a:prstGeom>
            <a:sp3d/>
          </p:spPr>
          <p:style>
            <a:lnRef idx="0">
              <a:scrgbClr r="0" g="0" b="0"/>
            </a:lnRef>
            <a:fillRef idx="0">
              <a:scrgbClr r="0" g="0" b="0"/>
            </a:fillRef>
            <a:effectRef idx="0">
              <a:scrgbClr r="0" g="0" b="0"/>
            </a:effectRef>
            <a:fontRef idx="minor">
              <a:schemeClr val="lt1"/>
            </a:fontRef>
          </p:style>
          <p:txBody>
            <a:bodyPr spcFirstLastPara="0" vert="horz" wrap="square" lIns="152400" tIns="152400" rIns="152400" bIns="152400" numCol="1" spcCol="1270" anchor="ctr" anchorCtr="0">
              <a:noAutofit/>
            </a:bodyPr>
            <a:lstStyle/>
            <a:p>
              <a:pPr lvl="0" algn="ctr" defTabSz="1778000">
                <a:lnSpc>
                  <a:spcPct val="90000"/>
                </a:lnSpc>
                <a:spcBef>
                  <a:spcPct val="0"/>
                </a:spcBef>
                <a:spcAft>
                  <a:spcPct val="35000"/>
                </a:spcAft>
              </a:pPr>
              <a:r>
                <a:rPr lang="en-US" sz="4000" b="1" kern="1200" dirty="0" smtClean="0">
                  <a:effectLst>
                    <a:outerShdw blurRad="38100" dist="38100" dir="2700000" algn="tl">
                      <a:srgbClr val="000000">
                        <a:alpha val="43137"/>
                      </a:srgbClr>
                    </a:outerShdw>
                  </a:effectLst>
                </a:rPr>
                <a:t>Observations</a:t>
              </a:r>
              <a:endParaRPr lang="en-US" sz="4000" b="1" kern="1200" dirty="0">
                <a:effectLst>
                  <a:outerShdw blurRad="38100" dist="38100" dir="2700000" algn="tl">
                    <a:srgbClr val="000000">
                      <a:alpha val="43137"/>
                    </a:srgbClr>
                  </a:outerShdw>
                </a:effectLst>
              </a:endParaRPr>
            </a:p>
          </p:txBody>
        </p:sp>
      </p:grpSp>
      <p:pic>
        <p:nvPicPr>
          <p:cNvPr id="7"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23528" y="1318307"/>
            <a:ext cx="3654067" cy="2431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1" name="Picture 10"/>
          <p:cNvPicPr>
            <a:picLocks noChangeAspect="1"/>
          </p:cNvPicPr>
          <p:nvPr/>
        </p:nvPicPr>
        <p:blipFill rotWithShape="1">
          <a:blip r:embed="rId5">
            <a:extLst>
              <a:ext uri="{28A0092B-C50C-407E-A947-70E740481C1C}">
                <a14:useLocalDpi xmlns:a14="http://schemas.microsoft.com/office/drawing/2010/main" val="0"/>
              </a:ext>
            </a:extLst>
          </a:blip>
          <a:srcRect l="35141" t="24428" r="35154" b="22201"/>
          <a:stretch/>
        </p:blipFill>
        <p:spPr>
          <a:xfrm>
            <a:off x="6124484" y="914540"/>
            <a:ext cx="1866314" cy="2332892"/>
          </a:xfrm>
          <a:prstGeom prst="rect">
            <a:avLst/>
          </a:prstGeom>
        </p:spPr>
      </p:pic>
      <p:sp>
        <p:nvSpPr>
          <p:cNvPr id="12" name="TextBox 11"/>
          <p:cNvSpPr txBox="1"/>
          <p:nvPr/>
        </p:nvSpPr>
        <p:spPr>
          <a:xfrm>
            <a:off x="4612316" y="1934252"/>
            <a:ext cx="3024336" cy="369332"/>
          </a:xfrm>
          <a:prstGeom prst="rect">
            <a:avLst/>
          </a:prstGeom>
          <a:noFill/>
        </p:spPr>
        <p:txBody>
          <a:bodyPr wrap="square" rtlCol="0">
            <a:spAutoFit/>
          </a:bodyPr>
          <a:lstStyle/>
          <a:p>
            <a:r>
              <a:rPr lang="en-GB" dirty="0" smtClean="0"/>
              <a:t>2 </a:t>
            </a:r>
            <a:r>
              <a:rPr lang="en-GB" dirty="0" err="1" smtClean="0"/>
              <a:t>aeronet-oc</a:t>
            </a:r>
            <a:r>
              <a:rPr lang="en-GB" dirty="0" smtClean="0"/>
              <a:t> </a:t>
            </a:r>
            <a:endParaRPr lang="en-GB" dirty="0"/>
          </a:p>
        </p:txBody>
      </p:sp>
      <p:sp>
        <p:nvSpPr>
          <p:cNvPr id="13" name="TextBox 12"/>
          <p:cNvSpPr txBox="1"/>
          <p:nvPr/>
        </p:nvSpPr>
        <p:spPr>
          <a:xfrm>
            <a:off x="219719" y="6251469"/>
            <a:ext cx="3024336" cy="369332"/>
          </a:xfrm>
          <a:prstGeom prst="rect">
            <a:avLst/>
          </a:prstGeom>
          <a:noFill/>
        </p:spPr>
        <p:txBody>
          <a:bodyPr wrap="square" rtlCol="0">
            <a:spAutoFit/>
          </a:bodyPr>
          <a:lstStyle/>
          <a:p>
            <a:r>
              <a:rPr lang="en-GB" dirty="0" smtClean="0"/>
              <a:t>4 coastal landers </a:t>
            </a:r>
            <a:endParaRPr lang="en-GB" dirty="0"/>
          </a:p>
        </p:txBody>
      </p:sp>
      <p:sp>
        <p:nvSpPr>
          <p:cNvPr id="14" name="TextBox 13"/>
          <p:cNvSpPr txBox="1"/>
          <p:nvPr/>
        </p:nvSpPr>
        <p:spPr>
          <a:xfrm>
            <a:off x="323528" y="3707740"/>
            <a:ext cx="3816424" cy="369332"/>
          </a:xfrm>
          <a:prstGeom prst="rect">
            <a:avLst/>
          </a:prstGeom>
          <a:noFill/>
        </p:spPr>
        <p:txBody>
          <a:bodyPr wrap="square" rtlCol="0">
            <a:spAutoFit/>
          </a:bodyPr>
          <a:lstStyle/>
          <a:p>
            <a:r>
              <a:rPr lang="en-GB" dirty="0" smtClean="0"/>
              <a:t>RV </a:t>
            </a:r>
            <a:r>
              <a:rPr lang="en-GB" dirty="0" err="1" smtClean="0"/>
              <a:t>Belgica</a:t>
            </a:r>
            <a:r>
              <a:rPr lang="en-GB" dirty="0" smtClean="0"/>
              <a:t>, GTS &amp; ICOS platform  </a:t>
            </a:r>
            <a:endParaRPr lang="en-GB" dirty="0"/>
          </a:p>
        </p:txBody>
      </p:sp>
      <p:pic>
        <p:nvPicPr>
          <p:cNvPr id="2" name="Picture 1"/>
          <p:cNvPicPr>
            <a:picLocks noChangeAspect="1"/>
          </p:cNvPicPr>
          <p:nvPr/>
        </p:nvPicPr>
        <p:blipFill>
          <a:blip r:embed="rId6"/>
          <a:stretch>
            <a:fillRect/>
          </a:stretch>
        </p:blipFill>
        <p:spPr>
          <a:xfrm>
            <a:off x="4902194" y="3336306"/>
            <a:ext cx="3612833" cy="2938866"/>
          </a:xfrm>
          <a:prstGeom prst="rect">
            <a:avLst/>
          </a:prstGeom>
        </p:spPr>
      </p:pic>
      <p:sp>
        <p:nvSpPr>
          <p:cNvPr id="15" name="TextBox 14"/>
          <p:cNvSpPr txBox="1"/>
          <p:nvPr/>
        </p:nvSpPr>
        <p:spPr>
          <a:xfrm>
            <a:off x="5292080" y="6324736"/>
            <a:ext cx="3024336" cy="369332"/>
          </a:xfrm>
          <a:prstGeom prst="rect">
            <a:avLst/>
          </a:prstGeom>
          <a:noFill/>
        </p:spPr>
        <p:txBody>
          <a:bodyPr wrap="square" rtlCol="0">
            <a:spAutoFit/>
          </a:bodyPr>
          <a:lstStyle/>
          <a:p>
            <a:r>
              <a:rPr lang="en-GB" dirty="0" smtClean="0"/>
              <a:t>Passive chemical sampling</a:t>
            </a:r>
            <a:endParaRPr lang="en-GB" dirty="0"/>
          </a:p>
        </p:txBody>
      </p:sp>
    </p:spTree>
    <p:extLst>
      <p:ext uri="{BB962C8B-B14F-4D97-AF65-F5344CB8AC3E}">
        <p14:creationId xmlns:p14="http://schemas.microsoft.com/office/powerpoint/2010/main" val="127099610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a:off x="637834" y="188640"/>
            <a:ext cx="7940142" cy="1223310"/>
            <a:chOff x="31544" y="3676511"/>
            <a:chExt cx="7940142" cy="1223310"/>
          </a:xfrm>
          <a:scene3d>
            <a:camera prst="orthographicFront">
              <a:rot lat="0" lon="0" rev="0"/>
            </a:camera>
            <a:lightRig rig="contrasting" dir="t">
              <a:rot lat="0" lon="0" rev="1200000"/>
            </a:lightRig>
          </a:scene3d>
        </p:grpSpPr>
        <p:sp>
          <p:nvSpPr>
            <p:cNvPr id="3" name="Rounded Rectangle 2"/>
            <p:cNvSpPr/>
            <p:nvPr/>
          </p:nvSpPr>
          <p:spPr>
            <a:xfrm>
              <a:off x="31544" y="3676511"/>
              <a:ext cx="7940142" cy="1223310"/>
            </a:xfrm>
            <a:prstGeom prst="roundRect">
              <a:avLst>
                <a:gd name="adj" fmla="val 10000"/>
              </a:avLst>
            </a:prstGeom>
            <a:sp3d contourW="19050" prstMaterial="metal">
              <a:bevelT w="88900" h="203200"/>
              <a:bevelB w="165100" h="254000"/>
            </a:sp3d>
          </p:spPr>
          <p:style>
            <a:lnRef idx="0">
              <a:schemeClr val="lt1">
                <a:hueOff val="0"/>
                <a:satOff val="0"/>
                <a:lumOff val="0"/>
                <a:alphaOff val="0"/>
              </a:schemeClr>
            </a:lnRef>
            <a:fillRef idx="1">
              <a:schemeClr val="accent1">
                <a:hueOff val="0"/>
                <a:satOff val="0"/>
                <a:lumOff val="0"/>
                <a:alphaOff val="0"/>
              </a:schemeClr>
            </a:fillRef>
            <a:effectRef idx="2">
              <a:schemeClr val="accent1">
                <a:hueOff val="0"/>
                <a:satOff val="0"/>
                <a:lumOff val="0"/>
                <a:alphaOff val="0"/>
              </a:schemeClr>
            </a:effectRef>
            <a:fontRef idx="minor">
              <a:schemeClr val="lt1"/>
            </a:fontRef>
          </p:style>
        </p:sp>
        <p:sp>
          <p:nvSpPr>
            <p:cNvPr id="4" name="Rounded Rectangle 4"/>
            <p:cNvSpPr txBox="1"/>
            <p:nvPr/>
          </p:nvSpPr>
          <p:spPr>
            <a:xfrm>
              <a:off x="67374" y="3712341"/>
              <a:ext cx="7868482" cy="1151650"/>
            </a:xfrm>
            <a:prstGeom prst="rect">
              <a:avLst/>
            </a:prstGeom>
            <a:sp3d/>
          </p:spPr>
          <p:style>
            <a:lnRef idx="0">
              <a:scrgbClr r="0" g="0" b="0"/>
            </a:lnRef>
            <a:fillRef idx="0">
              <a:scrgbClr r="0" g="0" b="0"/>
            </a:fillRef>
            <a:effectRef idx="0">
              <a:scrgbClr r="0" g="0" b="0"/>
            </a:effectRef>
            <a:fontRef idx="minor">
              <a:schemeClr val="lt1"/>
            </a:fontRef>
          </p:style>
          <p:txBody>
            <a:bodyPr spcFirstLastPara="0" vert="horz" wrap="square" lIns="152400" tIns="152400" rIns="152400" bIns="152400" numCol="1" spcCol="1270" anchor="ctr" anchorCtr="0">
              <a:noAutofit/>
            </a:bodyPr>
            <a:lstStyle/>
            <a:p>
              <a:pPr lvl="0" algn="ctr" defTabSz="1778000">
                <a:lnSpc>
                  <a:spcPct val="90000"/>
                </a:lnSpc>
                <a:spcBef>
                  <a:spcPct val="0"/>
                </a:spcBef>
                <a:spcAft>
                  <a:spcPct val="35000"/>
                </a:spcAft>
              </a:pPr>
              <a:r>
                <a:rPr lang="en-US" sz="4000" b="1" kern="1200" dirty="0" smtClean="0">
                  <a:effectLst>
                    <a:outerShdw blurRad="38100" dist="38100" dir="2700000" algn="tl">
                      <a:srgbClr val="000000">
                        <a:alpha val="43137"/>
                      </a:srgbClr>
                    </a:outerShdw>
                  </a:effectLst>
                </a:rPr>
                <a:t>Data management</a:t>
              </a:r>
            </a:p>
            <a:p>
              <a:pPr lvl="0" algn="ctr" defTabSz="1778000">
                <a:lnSpc>
                  <a:spcPct val="90000"/>
                </a:lnSpc>
                <a:spcBef>
                  <a:spcPct val="0"/>
                </a:spcBef>
                <a:spcAft>
                  <a:spcPct val="35000"/>
                </a:spcAft>
              </a:pPr>
              <a:r>
                <a:rPr lang="en-US" sz="4000" b="1" dirty="0" smtClean="0">
                  <a:effectLst>
                    <a:outerShdw blurRad="38100" dist="38100" dir="2700000" algn="tl">
                      <a:srgbClr val="000000">
                        <a:alpha val="43137"/>
                      </a:srgbClr>
                    </a:outerShdw>
                  </a:effectLst>
                </a:rPr>
                <a:t>BMDC</a:t>
              </a:r>
              <a:endParaRPr lang="en-US" sz="4000" b="1" kern="1200" dirty="0">
                <a:effectLst>
                  <a:outerShdw blurRad="38100" dist="38100" dir="2700000" algn="tl">
                    <a:srgbClr val="000000">
                      <a:alpha val="43137"/>
                    </a:srgbClr>
                  </a:outerShdw>
                </a:effectLst>
              </a:endParaRPr>
            </a:p>
          </p:txBody>
        </p:sp>
      </p:grpSp>
      <p:sp>
        <p:nvSpPr>
          <p:cNvPr id="5" name="AutoShape 2" descr="Afbeeldingsresultaat voor logo seadatacloud"/>
          <p:cNvSpPr>
            <a:spLocks noChangeAspect="1" noChangeArrowheads="1"/>
          </p:cNvSpPr>
          <p:nvPr/>
        </p:nvSpPr>
        <p:spPr bwMode="auto">
          <a:xfrm>
            <a:off x="-2412776" y="2276872"/>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6" name="Picture 5"/>
          <p:cNvPicPr>
            <a:picLocks noChangeAspect="1"/>
          </p:cNvPicPr>
          <p:nvPr/>
        </p:nvPicPr>
        <p:blipFill>
          <a:blip r:embed="rId2"/>
          <a:stretch>
            <a:fillRect/>
          </a:stretch>
        </p:blipFill>
        <p:spPr>
          <a:xfrm>
            <a:off x="985492" y="5373216"/>
            <a:ext cx="2434380" cy="2055255"/>
          </a:xfrm>
          <a:prstGeom prst="rect">
            <a:avLst/>
          </a:prstGeom>
        </p:spPr>
      </p:pic>
      <p:pic>
        <p:nvPicPr>
          <p:cNvPr id="1026" name="Picture 2" descr="Résultat de recherche d'images pour &quot;emodnet data ingestion&quot;"/>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63888" y="5753440"/>
            <a:ext cx="5207947" cy="1346272"/>
          </a:xfrm>
          <a:prstGeom prst="rect">
            <a:avLst/>
          </a:prstGeom>
          <a:noFill/>
          <a:extLst>
            <a:ext uri="{909E8E84-426E-40DD-AFC4-6F175D3DCCD1}">
              <a14:hiddenFill xmlns:a14="http://schemas.microsoft.com/office/drawing/2010/main">
                <a:solidFill>
                  <a:srgbClr val="FFFFFF"/>
                </a:solidFill>
              </a14:hiddenFill>
            </a:ext>
          </a:extLst>
        </p:spPr>
      </p:pic>
      <p:sp>
        <p:nvSpPr>
          <p:cNvPr id="7" name="AutoShape 4" descr="Résultat de recherche d'images pour &quot;inspire directive&quot;"/>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9" name="Picture 8"/>
          <p:cNvPicPr>
            <a:picLocks noChangeAspect="1"/>
          </p:cNvPicPr>
          <p:nvPr/>
        </p:nvPicPr>
        <p:blipFill>
          <a:blip r:embed="rId4"/>
          <a:stretch>
            <a:fillRect/>
          </a:stretch>
        </p:blipFill>
        <p:spPr>
          <a:xfrm>
            <a:off x="5973467" y="2454725"/>
            <a:ext cx="2184079" cy="2135972"/>
          </a:xfrm>
          <a:prstGeom prst="rect">
            <a:avLst/>
          </a:prstGeom>
        </p:spPr>
      </p:pic>
      <p:sp>
        <p:nvSpPr>
          <p:cNvPr id="10" name="TextBox 9"/>
          <p:cNvSpPr txBox="1"/>
          <p:nvPr/>
        </p:nvSpPr>
        <p:spPr>
          <a:xfrm>
            <a:off x="5114609" y="1702505"/>
            <a:ext cx="4617806" cy="461665"/>
          </a:xfrm>
          <a:prstGeom prst="rect">
            <a:avLst/>
          </a:prstGeom>
          <a:noFill/>
        </p:spPr>
        <p:txBody>
          <a:bodyPr wrap="square" rtlCol="0">
            <a:spAutoFit/>
          </a:bodyPr>
          <a:lstStyle/>
          <a:p>
            <a:r>
              <a:rPr lang="en-GB" sz="2400" dirty="0">
                <a:hlinkClick r:id="rId5"/>
              </a:rPr>
              <a:t>http://</a:t>
            </a:r>
            <a:r>
              <a:rPr lang="en-GB" sz="2400" dirty="0" smtClean="0">
                <a:hlinkClick r:id="rId5"/>
              </a:rPr>
              <a:t>geonetwork.bmdc.be/</a:t>
            </a:r>
            <a:r>
              <a:rPr lang="en-GB" sz="2400" dirty="0" smtClean="0"/>
              <a:t> </a:t>
            </a:r>
            <a:endParaRPr lang="en-GB" sz="2400" dirty="0"/>
          </a:p>
        </p:txBody>
      </p:sp>
      <p:pic>
        <p:nvPicPr>
          <p:cNvPr id="11" name="Picture 10"/>
          <p:cNvPicPr>
            <a:picLocks noChangeAspect="1"/>
          </p:cNvPicPr>
          <p:nvPr/>
        </p:nvPicPr>
        <p:blipFill>
          <a:blip r:embed="rId6"/>
          <a:stretch>
            <a:fillRect/>
          </a:stretch>
        </p:blipFill>
        <p:spPr>
          <a:xfrm>
            <a:off x="323528" y="1629115"/>
            <a:ext cx="4310475" cy="2877242"/>
          </a:xfrm>
          <a:prstGeom prst="rect">
            <a:avLst/>
          </a:prstGeom>
        </p:spPr>
      </p:pic>
      <p:sp>
        <p:nvSpPr>
          <p:cNvPr id="12" name="TextBox 11"/>
          <p:cNvSpPr txBox="1"/>
          <p:nvPr/>
        </p:nvSpPr>
        <p:spPr>
          <a:xfrm>
            <a:off x="175645" y="4531937"/>
            <a:ext cx="4828404" cy="646331"/>
          </a:xfrm>
          <a:prstGeom prst="rect">
            <a:avLst/>
          </a:prstGeom>
          <a:noFill/>
        </p:spPr>
        <p:txBody>
          <a:bodyPr wrap="square" rtlCol="0">
            <a:spAutoFit/>
          </a:bodyPr>
          <a:lstStyle/>
          <a:p>
            <a:r>
              <a:rPr lang="en-GB" dirty="0" smtClean="0"/>
              <a:t>2015 : BMDC, one of the 2 first NODCs</a:t>
            </a:r>
            <a:br>
              <a:rPr lang="en-GB" dirty="0" smtClean="0"/>
            </a:br>
            <a:r>
              <a:rPr lang="en-GB" dirty="0" smtClean="0"/>
              <a:t>worldwide having been certified by IODE !!!</a:t>
            </a:r>
            <a:endParaRPr lang="en-GB" dirty="0"/>
          </a:p>
        </p:txBody>
      </p:sp>
    </p:spTree>
    <p:extLst>
      <p:ext uri="{BB962C8B-B14F-4D97-AF65-F5344CB8AC3E}">
        <p14:creationId xmlns:p14="http://schemas.microsoft.com/office/powerpoint/2010/main" val="285835903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916A5C3-A402-4603-8467-DDAD76EBB05C}"/>
              </a:ext>
            </a:extLst>
          </p:cNvPr>
          <p:cNvPicPr>
            <a:picLocks noChangeAspect="1"/>
          </p:cNvPicPr>
          <p:nvPr/>
        </p:nvPicPr>
        <p:blipFill rotWithShape="1">
          <a:blip r:embed="rId3"/>
          <a:srcRect l="6553" t="12937" r="9505" b="26110"/>
          <a:stretch/>
        </p:blipFill>
        <p:spPr>
          <a:xfrm>
            <a:off x="986971" y="551091"/>
            <a:ext cx="6876732" cy="5091211"/>
          </a:xfrm>
          <a:prstGeom prst="rect">
            <a:avLst/>
          </a:prstGeom>
        </p:spPr>
      </p:pic>
      <p:pic>
        <p:nvPicPr>
          <p:cNvPr id="6" name="Picture 5">
            <a:extLst>
              <a:ext uri="{FF2B5EF4-FFF2-40B4-BE49-F238E27FC236}">
                <a16:creationId xmlns:a16="http://schemas.microsoft.com/office/drawing/2014/main" id="{D60ADB0A-089E-434A-919E-930160F46060}"/>
              </a:ext>
            </a:extLst>
          </p:cNvPr>
          <p:cNvPicPr>
            <a:picLocks noChangeAspect="1"/>
          </p:cNvPicPr>
          <p:nvPr/>
        </p:nvPicPr>
        <p:blipFill rotWithShape="1">
          <a:blip r:embed="rId4"/>
          <a:srcRect l="6553" t="79577" r="9505" b="11111"/>
          <a:stretch/>
        </p:blipFill>
        <p:spPr>
          <a:xfrm>
            <a:off x="275768" y="5642302"/>
            <a:ext cx="5646057" cy="638627"/>
          </a:xfrm>
          <a:prstGeom prst="rect">
            <a:avLst/>
          </a:prstGeom>
        </p:spPr>
      </p:pic>
      <p:pic>
        <p:nvPicPr>
          <p:cNvPr id="7" name="Picture 6">
            <a:extLst>
              <a:ext uri="{FF2B5EF4-FFF2-40B4-BE49-F238E27FC236}">
                <a16:creationId xmlns:a16="http://schemas.microsoft.com/office/drawing/2014/main" id="{F9DD8F7C-14DC-4433-B649-CB8F20014278}"/>
              </a:ext>
            </a:extLst>
          </p:cNvPr>
          <p:cNvPicPr>
            <a:picLocks noChangeAspect="1"/>
          </p:cNvPicPr>
          <p:nvPr/>
        </p:nvPicPr>
        <p:blipFill rotWithShape="1">
          <a:blip r:embed="rId5"/>
          <a:srcRect l="70932" t="94603" r="20868" b="87"/>
          <a:stretch/>
        </p:blipFill>
        <p:spPr>
          <a:xfrm>
            <a:off x="7198102" y="5642302"/>
            <a:ext cx="825621" cy="545138"/>
          </a:xfrm>
          <a:prstGeom prst="rect">
            <a:avLst/>
          </a:prstGeom>
        </p:spPr>
      </p:pic>
      <p:sp>
        <p:nvSpPr>
          <p:cNvPr id="8" name="TextBox 7">
            <a:extLst>
              <a:ext uri="{FF2B5EF4-FFF2-40B4-BE49-F238E27FC236}">
                <a16:creationId xmlns:a16="http://schemas.microsoft.com/office/drawing/2014/main" id="{078E7E2B-7817-404D-9845-C9FE011E4886}"/>
              </a:ext>
            </a:extLst>
          </p:cNvPr>
          <p:cNvSpPr txBox="1"/>
          <p:nvPr/>
        </p:nvSpPr>
        <p:spPr>
          <a:xfrm>
            <a:off x="6217398" y="5918681"/>
            <a:ext cx="1057277" cy="338554"/>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prstClr val="black"/>
                </a:solidFill>
                <a:effectLst/>
                <a:uLnTx/>
                <a:uFillTx/>
                <a:latin typeface="Calibri" panose="020F0502020204030204"/>
                <a:ea typeface="+mn-ea"/>
                <a:cs typeface="+mn-cs"/>
              </a:rPr>
              <a:t>Funded by</a:t>
            </a:r>
          </a:p>
        </p:txBody>
      </p:sp>
      <p:sp>
        <p:nvSpPr>
          <p:cNvPr id="9" name="TextBox 8">
            <a:extLst>
              <a:ext uri="{FF2B5EF4-FFF2-40B4-BE49-F238E27FC236}">
                <a16:creationId xmlns:a16="http://schemas.microsoft.com/office/drawing/2014/main" id="{783F7664-500B-4EFD-8887-79D863CA800D}"/>
              </a:ext>
            </a:extLst>
          </p:cNvPr>
          <p:cNvSpPr txBox="1"/>
          <p:nvPr/>
        </p:nvSpPr>
        <p:spPr>
          <a:xfrm>
            <a:off x="5022272" y="1301423"/>
            <a:ext cx="4031104" cy="523220"/>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a:ln>
                  <a:noFill/>
                </a:ln>
                <a:solidFill>
                  <a:prstClr val="black"/>
                </a:solidFill>
                <a:effectLst/>
                <a:uLnTx/>
                <a:uFillTx/>
                <a:latin typeface="Calibri" panose="020F0502020204030204"/>
                <a:ea typeface="+mn-ea"/>
                <a:cs typeface="+mn-cs"/>
                <a:hlinkClick r:id="rId6"/>
              </a:rPr>
              <a:t>http</a:t>
            </a:r>
            <a:r>
              <a:rPr kumimoji="0" lang="en-US" sz="2800" b="1" i="0" u="none" strike="noStrike" kern="1200" cap="none" spc="0" normalizeH="0" baseline="0" noProof="0" dirty="0" smtClean="0">
                <a:ln>
                  <a:noFill/>
                </a:ln>
                <a:solidFill>
                  <a:prstClr val="black"/>
                </a:solidFill>
                <a:effectLst/>
                <a:uLnTx/>
                <a:uFillTx/>
                <a:latin typeface="Calibri" panose="020F0502020204030204"/>
                <a:ea typeface="+mn-ea"/>
                <a:cs typeface="+mn-cs"/>
                <a:hlinkClick r:id="rId6"/>
              </a:rPr>
              <a:t>://www.4demon.be/</a:t>
            </a:r>
            <a:r>
              <a:rPr kumimoji="0" lang="en-US" sz="2800" b="1" i="0" u="none" strike="noStrike" kern="1200" cap="none" spc="0" normalizeH="0" baseline="0" noProof="0" dirty="0" smtClean="0">
                <a:ln>
                  <a:noFill/>
                </a:ln>
                <a:solidFill>
                  <a:prstClr val="black"/>
                </a:solidFill>
                <a:effectLst/>
                <a:uLnTx/>
                <a:uFillTx/>
                <a:latin typeface="Calibri" panose="020F0502020204030204"/>
                <a:ea typeface="+mn-ea"/>
                <a:cs typeface="+mn-cs"/>
              </a:rPr>
              <a:t> </a:t>
            </a:r>
            <a:endParaRPr kumimoji="0" lang="en-US" sz="2800" b="1"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0" name="TextBox 9">
            <a:extLst>
              <a:ext uri="{FF2B5EF4-FFF2-40B4-BE49-F238E27FC236}">
                <a16:creationId xmlns:a16="http://schemas.microsoft.com/office/drawing/2014/main" id="{9891EBEA-2523-4DE1-B362-D64387D82BB7}"/>
              </a:ext>
            </a:extLst>
          </p:cNvPr>
          <p:cNvSpPr txBox="1"/>
          <p:nvPr/>
        </p:nvSpPr>
        <p:spPr>
          <a:xfrm>
            <a:off x="5553154" y="1824643"/>
            <a:ext cx="1859676" cy="523220"/>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a:ln>
                  <a:noFill/>
                </a:ln>
                <a:solidFill>
                  <a:prstClr val="black"/>
                </a:solidFill>
                <a:effectLst/>
                <a:uLnTx/>
                <a:uFillTx/>
                <a:latin typeface="Calibri" panose="020F0502020204030204"/>
                <a:ea typeface="+mn-ea"/>
                <a:cs typeface="+mn-cs"/>
              </a:rPr>
              <a:t>Data Portal</a:t>
            </a:r>
          </a:p>
        </p:txBody>
      </p:sp>
    </p:spTree>
    <p:extLst>
      <p:ext uri="{BB962C8B-B14F-4D97-AF65-F5344CB8AC3E}">
        <p14:creationId xmlns:p14="http://schemas.microsoft.com/office/powerpoint/2010/main" val="257974657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a:off x="570384" y="2817345"/>
            <a:ext cx="8003232" cy="1223310"/>
            <a:chOff x="0" y="1841545"/>
            <a:chExt cx="8003232" cy="1223310"/>
          </a:xfrm>
          <a:scene3d>
            <a:camera prst="orthographicFront">
              <a:rot lat="0" lon="0" rev="0"/>
            </a:camera>
            <a:lightRig rig="contrasting" dir="t">
              <a:rot lat="0" lon="0" rev="1200000"/>
            </a:lightRig>
          </a:scene3d>
        </p:grpSpPr>
        <p:sp>
          <p:nvSpPr>
            <p:cNvPr id="3" name="Rounded Rectangle 2"/>
            <p:cNvSpPr/>
            <p:nvPr/>
          </p:nvSpPr>
          <p:spPr>
            <a:xfrm>
              <a:off x="0" y="1841545"/>
              <a:ext cx="8003232" cy="1223310"/>
            </a:xfrm>
            <a:prstGeom prst="roundRect">
              <a:avLst>
                <a:gd name="adj" fmla="val 10000"/>
              </a:avLst>
            </a:prstGeom>
            <a:sp3d contourW="19050" prstMaterial="metal">
              <a:bevelT w="88900" h="203200"/>
              <a:bevelB w="165100" h="254000"/>
            </a:sp3d>
          </p:spPr>
          <p:style>
            <a:lnRef idx="0">
              <a:schemeClr val="lt1">
                <a:hueOff val="0"/>
                <a:satOff val="0"/>
                <a:lumOff val="0"/>
                <a:alphaOff val="0"/>
              </a:schemeClr>
            </a:lnRef>
            <a:fillRef idx="1">
              <a:schemeClr val="accent1">
                <a:hueOff val="0"/>
                <a:satOff val="0"/>
                <a:lumOff val="0"/>
                <a:alphaOff val="0"/>
              </a:schemeClr>
            </a:fillRef>
            <a:effectRef idx="2">
              <a:schemeClr val="accent1">
                <a:hueOff val="0"/>
                <a:satOff val="0"/>
                <a:lumOff val="0"/>
                <a:alphaOff val="0"/>
              </a:schemeClr>
            </a:effectRef>
            <a:fontRef idx="minor">
              <a:schemeClr val="lt1"/>
            </a:fontRef>
          </p:style>
        </p:sp>
        <p:sp>
          <p:nvSpPr>
            <p:cNvPr id="4" name="Rounded Rectangle 4"/>
            <p:cNvSpPr txBox="1"/>
            <p:nvPr/>
          </p:nvSpPr>
          <p:spPr>
            <a:xfrm>
              <a:off x="35830" y="1877375"/>
              <a:ext cx="7931572" cy="1151650"/>
            </a:xfrm>
            <a:prstGeom prst="rect">
              <a:avLst/>
            </a:prstGeom>
            <a:sp3d/>
          </p:spPr>
          <p:style>
            <a:lnRef idx="0">
              <a:scrgbClr r="0" g="0" b="0"/>
            </a:lnRef>
            <a:fillRef idx="0">
              <a:scrgbClr r="0" g="0" b="0"/>
            </a:fillRef>
            <a:effectRef idx="0">
              <a:scrgbClr r="0" g="0" b="0"/>
            </a:effectRef>
            <a:fontRef idx="minor">
              <a:schemeClr val="lt1"/>
            </a:fontRef>
          </p:style>
          <p:txBody>
            <a:bodyPr spcFirstLastPara="0" vert="horz" wrap="square" lIns="152400" tIns="152400" rIns="152400" bIns="152400" numCol="1" spcCol="1270" anchor="ctr" anchorCtr="0">
              <a:noAutofit/>
            </a:bodyPr>
            <a:lstStyle/>
            <a:p>
              <a:pPr lvl="0" algn="ctr" defTabSz="1778000">
                <a:lnSpc>
                  <a:spcPct val="90000"/>
                </a:lnSpc>
                <a:spcBef>
                  <a:spcPct val="0"/>
                </a:spcBef>
                <a:spcAft>
                  <a:spcPct val="35000"/>
                </a:spcAft>
              </a:pPr>
              <a:r>
                <a:rPr lang="en-US" sz="4000" b="1" kern="1200" dirty="0" smtClean="0">
                  <a:effectLst>
                    <a:outerShdw blurRad="38100" dist="38100" dir="2700000" algn="tl">
                      <a:srgbClr val="000000">
                        <a:alpha val="43137"/>
                      </a:srgbClr>
                    </a:outerShdw>
                  </a:effectLst>
                </a:rPr>
                <a:t>Modelling and processing</a:t>
              </a:r>
              <a:endParaRPr lang="en-US" sz="4000" b="1" kern="1200" dirty="0">
                <a:effectLst>
                  <a:outerShdw blurRad="38100" dist="38100" dir="2700000" algn="tl">
                    <a:srgbClr val="000000">
                      <a:alpha val="43137"/>
                    </a:srgbClr>
                  </a:outerShdw>
                </a:effectLst>
              </a:endParaRPr>
            </a:p>
          </p:txBody>
        </p:sp>
      </p:grpSp>
    </p:spTree>
    <p:extLst>
      <p:ext uri="{BB962C8B-B14F-4D97-AF65-F5344CB8AC3E}">
        <p14:creationId xmlns:p14="http://schemas.microsoft.com/office/powerpoint/2010/main" val="172622811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8D816A80-08F1-4383-88C3-2638449D06B7}"/>
              </a:ext>
            </a:extLst>
          </p:cNvPr>
          <p:cNvSpPr/>
          <p:nvPr/>
        </p:nvSpPr>
        <p:spPr>
          <a:xfrm>
            <a:off x="2699792" y="6228019"/>
            <a:ext cx="4695884" cy="369332"/>
          </a:xfrm>
          <a:prstGeom prst="rect">
            <a:avLst/>
          </a:prstGeom>
        </p:spPr>
        <p:txBody>
          <a:bodyPr wrap="square">
            <a:spAutoFit/>
          </a:bodyPr>
          <a:lstStyle/>
          <a:p>
            <a:r>
              <a:rPr lang="en-US" b="1" spc="-1" dirty="0">
                <a:solidFill>
                  <a:schemeClr val="bg1">
                    <a:lumMod val="75000"/>
                  </a:schemeClr>
                </a:solidFill>
                <a:uFill>
                  <a:solidFill>
                    <a:srgbClr val="FFFFFF"/>
                  </a:solidFill>
                </a:uFill>
                <a:latin typeface="Calibri" panose="020F0502020204030204" pitchFamily="34" charset="0"/>
                <a:cs typeface="Calibri" panose="020F0502020204030204" pitchFamily="34" charset="0"/>
              </a:rPr>
              <a:t>www.odnature.naturalsciences.be/coherens</a:t>
            </a:r>
            <a:endParaRPr lang="en-US" b="1" dirty="0">
              <a:solidFill>
                <a:schemeClr val="bg1">
                  <a:lumMod val="75000"/>
                </a:schemeClr>
              </a:solidFill>
              <a:latin typeface="Calibri" panose="020F0502020204030204" pitchFamily="34" charset="0"/>
              <a:cs typeface="Calibri" panose="020F0502020204030204" pitchFamily="34" charset="0"/>
            </a:endParaRPr>
          </a:p>
        </p:txBody>
      </p:sp>
      <p:sp>
        <p:nvSpPr>
          <p:cNvPr id="7" name="Rounded Rectangle 20">
            <a:extLst>
              <a:ext uri="{FF2B5EF4-FFF2-40B4-BE49-F238E27FC236}">
                <a16:creationId xmlns:a16="http://schemas.microsoft.com/office/drawing/2014/main" id="{4C861294-4D33-4D11-B17A-B770A3BCCCE1}"/>
              </a:ext>
            </a:extLst>
          </p:cNvPr>
          <p:cNvSpPr/>
          <p:nvPr/>
        </p:nvSpPr>
        <p:spPr bwMode="auto">
          <a:xfrm>
            <a:off x="755576" y="188640"/>
            <a:ext cx="3797210" cy="416426"/>
          </a:xfrm>
          <a:prstGeom prst="roundRect">
            <a:avLst/>
          </a:prstGeom>
          <a:solidFill>
            <a:schemeClr val="accent2"/>
          </a:solidFill>
          <a:ln>
            <a:noFill/>
          </a:ln>
          <a:effectLst/>
          <a:extLst/>
        </p:spPr>
        <p:txBody>
          <a:bodyPr wrap="square">
            <a:spAutoFit/>
          </a:bodyPr>
          <a:lstStyle/>
          <a:p>
            <a:pPr algn="ctr" eaLnBrk="0" hangingPunct="0"/>
            <a:r>
              <a:rPr lang="en-GB" sz="1846" b="1" dirty="0">
                <a:solidFill>
                  <a:schemeClr val="bg1"/>
                </a:solidFill>
              </a:rPr>
              <a:t>COHERENS modular </a:t>
            </a:r>
            <a:r>
              <a:rPr lang="en-GB" sz="1846" b="1" dirty="0" smtClean="0">
                <a:solidFill>
                  <a:schemeClr val="bg1"/>
                </a:solidFill>
              </a:rPr>
              <a:t>system</a:t>
            </a:r>
            <a:endParaRPr lang="en-US" sz="1846" b="1" dirty="0">
              <a:solidFill>
                <a:schemeClr val="bg1"/>
              </a:solidFill>
            </a:endParaRPr>
          </a:p>
        </p:txBody>
      </p:sp>
      <p:sp>
        <p:nvSpPr>
          <p:cNvPr id="60" name="CustomShape 6">
            <a:extLst>
              <a:ext uri="{FF2B5EF4-FFF2-40B4-BE49-F238E27FC236}">
                <a16:creationId xmlns:a16="http://schemas.microsoft.com/office/drawing/2014/main" id="{104F5D86-1B69-417C-B2B9-A6C7608A9ACC}"/>
              </a:ext>
            </a:extLst>
          </p:cNvPr>
          <p:cNvSpPr/>
          <p:nvPr/>
        </p:nvSpPr>
        <p:spPr>
          <a:xfrm>
            <a:off x="6372200" y="953669"/>
            <a:ext cx="2808312" cy="603123"/>
          </a:xfrm>
          <a:prstGeom prst="rect">
            <a:avLst/>
          </a:prstGeom>
          <a:noFill/>
          <a:ln>
            <a:noFill/>
          </a:ln>
        </p:spPr>
        <p:style>
          <a:lnRef idx="0">
            <a:scrgbClr r="0" g="0" b="0"/>
          </a:lnRef>
          <a:fillRef idx="0">
            <a:scrgbClr r="0" g="0" b="0"/>
          </a:fillRef>
          <a:effectRef idx="0">
            <a:scrgbClr r="0" g="0" b="0"/>
          </a:effectRef>
          <a:fontRef idx="minor"/>
        </p:style>
        <p:txBody>
          <a:bodyPr wrap="none" lIns="90000" tIns="45000" rIns="90000" bIns="45000">
            <a:noAutofit/>
          </a:bodyPr>
          <a:lstStyle/>
          <a:p>
            <a:pPr>
              <a:lnSpc>
                <a:spcPct val="100000"/>
              </a:lnSpc>
            </a:pPr>
            <a:endParaRPr lang="en-US" b="1" spc="-1" dirty="0">
              <a:solidFill>
                <a:schemeClr val="bg1"/>
              </a:solidFill>
              <a:uFill>
                <a:solidFill>
                  <a:srgbClr val="FFFFFF"/>
                </a:solidFill>
              </a:uFill>
            </a:endParaRPr>
          </a:p>
        </p:txBody>
      </p:sp>
      <p:grpSp>
        <p:nvGrpSpPr>
          <p:cNvPr id="62" name="Group 61">
            <a:extLst>
              <a:ext uri="{FF2B5EF4-FFF2-40B4-BE49-F238E27FC236}">
                <a16:creationId xmlns:a16="http://schemas.microsoft.com/office/drawing/2014/main" id="{F8535DD2-9B71-45C1-8CEE-C15744B88957}"/>
              </a:ext>
            </a:extLst>
          </p:cNvPr>
          <p:cNvGrpSpPr/>
          <p:nvPr/>
        </p:nvGrpSpPr>
        <p:grpSpPr>
          <a:xfrm>
            <a:off x="971600" y="1901730"/>
            <a:ext cx="7128792" cy="4724108"/>
            <a:chOff x="107504" y="448727"/>
            <a:chExt cx="8964000" cy="6238865"/>
          </a:xfrm>
        </p:grpSpPr>
        <p:cxnSp>
          <p:nvCxnSpPr>
            <p:cNvPr id="66" name="Straight Connector 33">
              <a:extLst>
                <a:ext uri="{FF2B5EF4-FFF2-40B4-BE49-F238E27FC236}">
                  <a16:creationId xmlns:a16="http://schemas.microsoft.com/office/drawing/2014/main" id="{88BB9DC8-C1F0-4C48-B281-2B9BB6E480C5}"/>
                </a:ext>
              </a:extLst>
            </p:cNvPr>
            <p:cNvCxnSpPr/>
            <p:nvPr/>
          </p:nvCxnSpPr>
          <p:spPr>
            <a:xfrm flipV="1">
              <a:off x="1794767" y="1755751"/>
              <a:ext cx="5329237" cy="7937"/>
            </a:xfrm>
            <a:prstGeom prst="line">
              <a:avLst/>
            </a:prstGeom>
            <a:ln w="38100">
              <a:solidFill>
                <a:schemeClr val="accent3">
                  <a:lumMod val="75000"/>
                </a:schemeClr>
              </a:solidFill>
            </a:ln>
          </p:spPr>
          <p:style>
            <a:lnRef idx="2">
              <a:schemeClr val="accent1"/>
            </a:lnRef>
            <a:fillRef idx="0">
              <a:schemeClr val="accent1"/>
            </a:fillRef>
            <a:effectRef idx="1">
              <a:schemeClr val="accent1"/>
            </a:effectRef>
            <a:fontRef idx="minor">
              <a:schemeClr val="tx1"/>
            </a:fontRef>
          </p:style>
        </p:cxnSp>
        <p:cxnSp>
          <p:nvCxnSpPr>
            <p:cNvPr id="67" name="Straight Arrow Connector 43">
              <a:extLst>
                <a:ext uri="{FF2B5EF4-FFF2-40B4-BE49-F238E27FC236}">
                  <a16:creationId xmlns:a16="http://schemas.microsoft.com/office/drawing/2014/main" id="{70D11A8A-ABF5-4B3E-A1EA-DCCCCE06888B}"/>
                </a:ext>
              </a:extLst>
            </p:cNvPr>
            <p:cNvCxnSpPr/>
            <p:nvPr/>
          </p:nvCxnSpPr>
          <p:spPr>
            <a:xfrm flipV="1">
              <a:off x="1794768" y="1458888"/>
              <a:ext cx="0" cy="304800"/>
            </a:xfrm>
            <a:prstGeom prst="straightConnector1">
              <a:avLst/>
            </a:prstGeom>
            <a:ln w="38100">
              <a:solidFill>
                <a:schemeClr val="accent3">
                  <a:lumMod val="75000"/>
                </a:schemeClr>
              </a:solidFill>
              <a:tailEnd type="arrow"/>
            </a:ln>
          </p:spPr>
          <p:style>
            <a:lnRef idx="2">
              <a:schemeClr val="accent1"/>
            </a:lnRef>
            <a:fillRef idx="0">
              <a:schemeClr val="accent1"/>
            </a:fillRef>
            <a:effectRef idx="1">
              <a:schemeClr val="accent1"/>
            </a:effectRef>
            <a:fontRef idx="minor">
              <a:schemeClr val="tx1"/>
            </a:fontRef>
          </p:style>
        </p:cxnSp>
        <p:cxnSp>
          <p:nvCxnSpPr>
            <p:cNvPr id="68" name="Straight Arrow Connector 45">
              <a:extLst>
                <a:ext uri="{FF2B5EF4-FFF2-40B4-BE49-F238E27FC236}">
                  <a16:creationId xmlns:a16="http://schemas.microsoft.com/office/drawing/2014/main" id="{C30730E6-C738-4A93-BEB6-2D2ECAF0DC9D}"/>
                </a:ext>
              </a:extLst>
            </p:cNvPr>
            <p:cNvCxnSpPr>
              <a:cxnSpLocks/>
              <a:endCxn id="104" idx="2"/>
            </p:cNvCxnSpPr>
            <p:nvPr/>
          </p:nvCxnSpPr>
          <p:spPr>
            <a:xfrm flipV="1">
              <a:off x="4788989" y="1095069"/>
              <a:ext cx="26362" cy="939086"/>
            </a:xfrm>
            <a:prstGeom prst="straightConnector1">
              <a:avLst/>
            </a:prstGeom>
            <a:ln w="38100">
              <a:solidFill>
                <a:schemeClr val="accent3">
                  <a:lumMod val="75000"/>
                </a:schemeClr>
              </a:solidFill>
              <a:tailEnd type="arrow"/>
            </a:ln>
          </p:spPr>
          <p:style>
            <a:lnRef idx="2">
              <a:schemeClr val="accent1"/>
            </a:lnRef>
            <a:fillRef idx="0">
              <a:schemeClr val="accent1"/>
            </a:fillRef>
            <a:effectRef idx="1">
              <a:schemeClr val="accent1"/>
            </a:effectRef>
            <a:fontRef idx="minor">
              <a:schemeClr val="tx1"/>
            </a:fontRef>
          </p:style>
        </p:cxnSp>
        <p:cxnSp>
          <p:nvCxnSpPr>
            <p:cNvPr id="69" name="Straight Arrow Connector 51">
              <a:extLst>
                <a:ext uri="{FF2B5EF4-FFF2-40B4-BE49-F238E27FC236}">
                  <a16:creationId xmlns:a16="http://schemas.microsoft.com/office/drawing/2014/main" id="{3BA0633E-B42E-41C3-BE98-917A795DD098}"/>
                </a:ext>
              </a:extLst>
            </p:cNvPr>
            <p:cNvCxnSpPr>
              <a:cxnSpLocks/>
            </p:cNvCxnSpPr>
            <p:nvPr/>
          </p:nvCxnSpPr>
          <p:spPr>
            <a:xfrm flipV="1">
              <a:off x="7124005" y="1242790"/>
              <a:ext cx="0" cy="520898"/>
            </a:xfrm>
            <a:prstGeom prst="straightConnector1">
              <a:avLst/>
            </a:prstGeom>
            <a:ln w="38100">
              <a:solidFill>
                <a:schemeClr val="accent3">
                  <a:lumMod val="75000"/>
                </a:schemeClr>
              </a:solidFill>
              <a:tailEnd type="arrow"/>
            </a:ln>
          </p:spPr>
          <p:style>
            <a:lnRef idx="2">
              <a:schemeClr val="accent1"/>
            </a:lnRef>
            <a:fillRef idx="0">
              <a:schemeClr val="accent1"/>
            </a:fillRef>
            <a:effectRef idx="1">
              <a:schemeClr val="accent1"/>
            </a:effectRef>
            <a:fontRef idx="minor">
              <a:schemeClr val="tx1"/>
            </a:fontRef>
          </p:style>
        </p:cxnSp>
        <p:cxnSp>
          <p:nvCxnSpPr>
            <p:cNvPr id="70" name="Straight Arrow Connector 57">
              <a:extLst>
                <a:ext uri="{FF2B5EF4-FFF2-40B4-BE49-F238E27FC236}">
                  <a16:creationId xmlns:a16="http://schemas.microsoft.com/office/drawing/2014/main" id="{C2D19BEC-C04A-4861-BCF0-A875A1A53BF4}"/>
                </a:ext>
              </a:extLst>
            </p:cNvPr>
            <p:cNvCxnSpPr>
              <a:cxnSpLocks/>
            </p:cNvCxnSpPr>
            <p:nvPr/>
          </p:nvCxnSpPr>
          <p:spPr>
            <a:xfrm flipH="1">
              <a:off x="2123728" y="2906688"/>
              <a:ext cx="272703" cy="901576"/>
            </a:xfrm>
            <a:prstGeom prst="straightConnector1">
              <a:avLst/>
            </a:prstGeom>
            <a:ln w="38100">
              <a:solidFill>
                <a:schemeClr val="accent3">
                  <a:lumMod val="75000"/>
                </a:schemeClr>
              </a:solidFill>
              <a:tailEnd type="arrow"/>
            </a:ln>
          </p:spPr>
          <p:style>
            <a:lnRef idx="2">
              <a:schemeClr val="accent1"/>
            </a:lnRef>
            <a:fillRef idx="0">
              <a:schemeClr val="accent1"/>
            </a:fillRef>
            <a:effectRef idx="1">
              <a:schemeClr val="accent1"/>
            </a:effectRef>
            <a:fontRef idx="minor">
              <a:schemeClr val="tx1"/>
            </a:fontRef>
          </p:style>
        </p:cxnSp>
        <p:cxnSp>
          <p:nvCxnSpPr>
            <p:cNvPr id="71" name="Straight Arrow Connector 61">
              <a:extLst>
                <a:ext uri="{FF2B5EF4-FFF2-40B4-BE49-F238E27FC236}">
                  <a16:creationId xmlns:a16="http://schemas.microsoft.com/office/drawing/2014/main" id="{A3737E00-39B0-4D0B-A302-71CD63CEA403}"/>
                </a:ext>
              </a:extLst>
            </p:cNvPr>
            <p:cNvCxnSpPr>
              <a:cxnSpLocks/>
            </p:cNvCxnSpPr>
            <p:nvPr/>
          </p:nvCxnSpPr>
          <p:spPr>
            <a:xfrm>
              <a:off x="5447605" y="2906689"/>
              <a:ext cx="0" cy="928389"/>
            </a:xfrm>
            <a:prstGeom prst="straightConnector1">
              <a:avLst/>
            </a:prstGeom>
            <a:ln w="38100">
              <a:solidFill>
                <a:schemeClr val="accent3">
                  <a:lumMod val="75000"/>
                </a:schemeClr>
              </a:solidFill>
              <a:tailEnd type="arrow"/>
            </a:ln>
          </p:spPr>
          <p:style>
            <a:lnRef idx="2">
              <a:schemeClr val="accent1"/>
            </a:lnRef>
            <a:fillRef idx="0">
              <a:schemeClr val="accent1"/>
            </a:fillRef>
            <a:effectRef idx="1">
              <a:schemeClr val="accent1"/>
            </a:effectRef>
            <a:fontRef idx="minor">
              <a:schemeClr val="tx1"/>
            </a:fontRef>
          </p:style>
        </p:cxnSp>
        <p:cxnSp>
          <p:nvCxnSpPr>
            <p:cNvPr id="72" name="Straight Connector 65">
              <a:extLst>
                <a:ext uri="{FF2B5EF4-FFF2-40B4-BE49-F238E27FC236}">
                  <a16:creationId xmlns:a16="http://schemas.microsoft.com/office/drawing/2014/main" id="{774A07BA-478D-4E24-8ED3-A1987A29ED76}"/>
                </a:ext>
              </a:extLst>
            </p:cNvPr>
            <p:cNvCxnSpPr/>
            <p:nvPr/>
          </p:nvCxnSpPr>
          <p:spPr>
            <a:xfrm>
              <a:off x="4734818" y="2716188"/>
              <a:ext cx="0" cy="190500"/>
            </a:xfrm>
            <a:prstGeom prst="line">
              <a:avLst/>
            </a:prstGeom>
            <a:ln w="38100">
              <a:solidFill>
                <a:schemeClr val="accent3">
                  <a:lumMod val="75000"/>
                </a:schemeClr>
              </a:solidFill>
            </a:ln>
          </p:spPr>
          <p:style>
            <a:lnRef idx="2">
              <a:schemeClr val="accent1"/>
            </a:lnRef>
            <a:fillRef idx="0">
              <a:schemeClr val="accent1"/>
            </a:fillRef>
            <a:effectRef idx="1">
              <a:schemeClr val="accent1"/>
            </a:effectRef>
            <a:fontRef idx="minor">
              <a:schemeClr val="tx1"/>
            </a:fontRef>
          </p:style>
        </p:cxnSp>
        <p:cxnSp>
          <p:nvCxnSpPr>
            <p:cNvPr id="73" name="Straight Connector 67">
              <a:extLst>
                <a:ext uri="{FF2B5EF4-FFF2-40B4-BE49-F238E27FC236}">
                  <a16:creationId xmlns:a16="http://schemas.microsoft.com/office/drawing/2014/main" id="{8BC03AF3-1E1B-4B64-9AB9-24E7FB31FEA1}"/>
                </a:ext>
              </a:extLst>
            </p:cNvPr>
            <p:cNvCxnSpPr/>
            <p:nvPr/>
          </p:nvCxnSpPr>
          <p:spPr>
            <a:xfrm>
              <a:off x="1097855" y="3835078"/>
              <a:ext cx="1527175" cy="0"/>
            </a:xfrm>
            <a:prstGeom prst="line">
              <a:avLst/>
            </a:prstGeom>
            <a:ln w="38100">
              <a:solidFill>
                <a:schemeClr val="accent3">
                  <a:lumMod val="75000"/>
                </a:schemeClr>
              </a:solidFill>
            </a:ln>
          </p:spPr>
          <p:style>
            <a:lnRef idx="2">
              <a:schemeClr val="accent1"/>
            </a:lnRef>
            <a:fillRef idx="0">
              <a:schemeClr val="accent1"/>
            </a:fillRef>
            <a:effectRef idx="1">
              <a:schemeClr val="accent1"/>
            </a:effectRef>
            <a:fontRef idx="minor">
              <a:schemeClr val="tx1"/>
            </a:fontRef>
          </p:style>
        </p:cxnSp>
        <p:cxnSp>
          <p:nvCxnSpPr>
            <p:cNvPr id="74" name="Straight Arrow Connector 71">
              <a:extLst>
                <a:ext uri="{FF2B5EF4-FFF2-40B4-BE49-F238E27FC236}">
                  <a16:creationId xmlns:a16="http://schemas.microsoft.com/office/drawing/2014/main" id="{CC57B7C3-8A92-49D7-9301-DB6DA860A9DA}"/>
                </a:ext>
              </a:extLst>
            </p:cNvPr>
            <p:cNvCxnSpPr/>
            <p:nvPr/>
          </p:nvCxnSpPr>
          <p:spPr>
            <a:xfrm>
              <a:off x="1101030" y="3835078"/>
              <a:ext cx="0" cy="330200"/>
            </a:xfrm>
            <a:prstGeom prst="straightConnector1">
              <a:avLst/>
            </a:prstGeom>
            <a:ln w="38100">
              <a:solidFill>
                <a:schemeClr val="accent3">
                  <a:lumMod val="75000"/>
                </a:schemeClr>
              </a:solidFill>
              <a:tailEnd type="arrow"/>
            </a:ln>
          </p:spPr>
          <p:style>
            <a:lnRef idx="2">
              <a:schemeClr val="accent1"/>
            </a:lnRef>
            <a:fillRef idx="0">
              <a:schemeClr val="accent1"/>
            </a:fillRef>
            <a:effectRef idx="1">
              <a:schemeClr val="accent1"/>
            </a:effectRef>
            <a:fontRef idx="minor">
              <a:schemeClr val="tx1"/>
            </a:fontRef>
          </p:style>
        </p:cxnSp>
        <p:cxnSp>
          <p:nvCxnSpPr>
            <p:cNvPr id="75" name="Straight Arrow Connector 74">
              <a:extLst>
                <a:ext uri="{FF2B5EF4-FFF2-40B4-BE49-F238E27FC236}">
                  <a16:creationId xmlns:a16="http://schemas.microsoft.com/office/drawing/2014/main" id="{755FA4E2-5C11-4DB9-A10B-54F765C259B0}"/>
                </a:ext>
              </a:extLst>
            </p:cNvPr>
            <p:cNvCxnSpPr/>
            <p:nvPr/>
          </p:nvCxnSpPr>
          <p:spPr>
            <a:xfrm>
              <a:off x="2625030" y="3835078"/>
              <a:ext cx="0" cy="304800"/>
            </a:xfrm>
            <a:prstGeom prst="straightConnector1">
              <a:avLst/>
            </a:prstGeom>
            <a:ln w="38100">
              <a:solidFill>
                <a:schemeClr val="accent3">
                  <a:lumMod val="75000"/>
                </a:schemeClr>
              </a:solidFill>
              <a:tailEnd type="arrow"/>
            </a:ln>
          </p:spPr>
          <p:style>
            <a:lnRef idx="2">
              <a:schemeClr val="accent1"/>
            </a:lnRef>
            <a:fillRef idx="0">
              <a:schemeClr val="accent1"/>
            </a:fillRef>
            <a:effectRef idx="1">
              <a:schemeClr val="accent1"/>
            </a:effectRef>
            <a:fontRef idx="minor">
              <a:schemeClr val="tx1"/>
            </a:fontRef>
          </p:style>
        </p:cxnSp>
        <p:cxnSp>
          <p:nvCxnSpPr>
            <p:cNvPr id="76" name="Straight Connector 76">
              <a:extLst>
                <a:ext uri="{FF2B5EF4-FFF2-40B4-BE49-F238E27FC236}">
                  <a16:creationId xmlns:a16="http://schemas.microsoft.com/office/drawing/2014/main" id="{893D6E8E-7767-40BC-8F84-954ACD3769D4}"/>
                </a:ext>
              </a:extLst>
            </p:cNvPr>
            <p:cNvCxnSpPr/>
            <p:nvPr/>
          </p:nvCxnSpPr>
          <p:spPr>
            <a:xfrm>
              <a:off x="4207768" y="4051276"/>
              <a:ext cx="3948112" cy="0"/>
            </a:xfrm>
            <a:prstGeom prst="line">
              <a:avLst/>
            </a:prstGeom>
            <a:ln w="38100">
              <a:solidFill>
                <a:schemeClr val="accent3">
                  <a:lumMod val="75000"/>
                </a:schemeClr>
              </a:solidFill>
            </a:ln>
          </p:spPr>
          <p:style>
            <a:lnRef idx="2">
              <a:schemeClr val="accent1"/>
            </a:lnRef>
            <a:fillRef idx="0">
              <a:schemeClr val="accent1"/>
            </a:fillRef>
            <a:effectRef idx="1">
              <a:schemeClr val="accent1"/>
            </a:effectRef>
            <a:fontRef idx="minor">
              <a:schemeClr val="tx1"/>
            </a:fontRef>
          </p:style>
        </p:cxnSp>
        <p:cxnSp>
          <p:nvCxnSpPr>
            <p:cNvPr id="77" name="Straight Connector 78">
              <a:extLst>
                <a:ext uri="{FF2B5EF4-FFF2-40B4-BE49-F238E27FC236}">
                  <a16:creationId xmlns:a16="http://schemas.microsoft.com/office/drawing/2014/main" id="{99D40A3E-9D0C-4899-9D4F-C2352B8D116A}"/>
                </a:ext>
              </a:extLst>
            </p:cNvPr>
            <p:cNvCxnSpPr>
              <a:cxnSpLocks/>
            </p:cNvCxnSpPr>
            <p:nvPr/>
          </p:nvCxnSpPr>
          <p:spPr>
            <a:xfrm flipH="1">
              <a:off x="5444430" y="3744888"/>
              <a:ext cx="3175" cy="304800"/>
            </a:xfrm>
            <a:prstGeom prst="line">
              <a:avLst/>
            </a:prstGeom>
            <a:ln w="38100">
              <a:solidFill>
                <a:schemeClr val="accent3">
                  <a:lumMod val="75000"/>
                </a:schemeClr>
              </a:solidFill>
            </a:ln>
          </p:spPr>
          <p:style>
            <a:lnRef idx="2">
              <a:schemeClr val="accent1"/>
            </a:lnRef>
            <a:fillRef idx="0">
              <a:schemeClr val="accent1"/>
            </a:fillRef>
            <a:effectRef idx="1">
              <a:schemeClr val="accent1"/>
            </a:effectRef>
            <a:fontRef idx="minor">
              <a:schemeClr val="tx1"/>
            </a:fontRef>
          </p:style>
        </p:cxnSp>
        <p:cxnSp>
          <p:nvCxnSpPr>
            <p:cNvPr id="78" name="Straight Arrow Connector 80">
              <a:extLst>
                <a:ext uri="{FF2B5EF4-FFF2-40B4-BE49-F238E27FC236}">
                  <a16:creationId xmlns:a16="http://schemas.microsoft.com/office/drawing/2014/main" id="{AE4DEF20-D7EC-4C54-ADCA-BC37509767EA}"/>
                </a:ext>
              </a:extLst>
            </p:cNvPr>
            <p:cNvCxnSpPr/>
            <p:nvPr/>
          </p:nvCxnSpPr>
          <p:spPr>
            <a:xfrm>
              <a:off x="4225230" y="4049688"/>
              <a:ext cx="0" cy="304800"/>
            </a:xfrm>
            <a:prstGeom prst="straightConnector1">
              <a:avLst/>
            </a:prstGeom>
            <a:ln w="38100">
              <a:solidFill>
                <a:schemeClr val="accent3">
                  <a:lumMod val="75000"/>
                </a:schemeClr>
              </a:solidFill>
              <a:tailEnd type="arrow"/>
            </a:ln>
          </p:spPr>
          <p:style>
            <a:lnRef idx="2">
              <a:schemeClr val="accent1"/>
            </a:lnRef>
            <a:fillRef idx="0">
              <a:schemeClr val="accent1"/>
            </a:fillRef>
            <a:effectRef idx="1">
              <a:schemeClr val="accent1"/>
            </a:effectRef>
            <a:fontRef idx="minor">
              <a:schemeClr val="tx1"/>
            </a:fontRef>
          </p:style>
        </p:cxnSp>
        <p:cxnSp>
          <p:nvCxnSpPr>
            <p:cNvPr id="79" name="Straight Arrow Connector 7">
              <a:extLst>
                <a:ext uri="{FF2B5EF4-FFF2-40B4-BE49-F238E27FC236}">
                  <a16:creationId xmlns:a16="http://schemas.microsoft.com/office/drawing/2014/main" id="{7056B671-A418-435A-A9AB-653CC6CE2468}"/>
                </a:ext>
              </a:extLst>
            </p:cNvPr>
            <p:cNvCxnSpPr>
              <a:cxnSpLocks/>
            </p:cNvCxnSpPr>
            <p:nvPr/>
          </p:nvCxnSpPr>
          <p:spPr>
            <a:xfrm flipH="1">
              <a:off x="7674074" y="2906688"/>
              <a:ext cx="132556" cy="330200"/>
            </a:xfrm>
            <a:prstGeom prst="straightConnector1">
              <a:avLst/>
            </a:prstGeom>
            <a:ln w="38100">
              <a:solidFill>
                <a:schemeClr val="accent3">
                  <a:lumMod val="75000"/>
                </a:schemeClr>
              </a:solidFill>
              <a:tailEnd type="arrow"/>
            </a:ln>
          </p:spPr>
          <p:style>
            <a:lnRef idx="2">
              <a:schemeClr val="accent1"/>
            </a:lnRef>
            <a:fillRef idx="0">
              <a:schemeClr val="accent1"/>
            </a:fillRef>
            <a:effectRef idx="1">
              <a:schemeClr val="accent1"/>
            </a:effectRef>
            <a:fontRef idx="minor">
              <a:schemeClr val="tx1"/>
            </a:fontRef>
          </p:style>
        </p:cxnSp>
        <p:cxnSp>
          <p:nvCxnSpPr>
            <p:cNvPr id="80" name="Straight Arrow Connector 5">
              <a:extLst>
                <a:ext uri="{FF2B5EF4-FFF2-40B4-BE49-F238E27FC236}">
                  <a16:creationId xmlns:a16="http://schemas.microsoft.com/office/drawing/2014/main" id="{4C58B198-ABA3-49B8-A6B7-74FB0E2EE419}"/>
                </a:ext>
              </a:extLst>
            </p:cNvPr>
            <p:cNvCxnSpPr>
              <a:cxnSpLocks/>
            </p:cNvCxnSpPr>
            <p:nvPr/>
          </p:nvCxnSpPr>
          <p:spPr>
            <a:xfrm>
              <a:off x="6388993" y="4051276"/>
              <a:ext cx="61118" cy="306387"/>
            </a:xfrm>
            <a:prstGeom prst="straightConnector1">
              <a:avLst/>
            </a:prstGeom>
            <a:ln w="38100">
              <a:solidFill>
                <a:schemeClr val="accent3">
                  <a:lumMod val="75000"/>
                </a:schemeClr>
              </a:solidFill>
              <a:tailEnd type="arrow"/>
            </a:ln>
          </p:spPr>
          <p:style>
            <a:lnRef idx="2">
              <a:schemeClr val="accent1"/>
            </a:lnRef>
            <a:fillRef idx="0">
              <a:schemeClr val="accent1"/>
            </a:fillRef>
            <a:effectRef idx="1">
              <a:schemeClr val="accent1"/>
            </a:effectRef>
            <a:fontRef idx="minor">
              <a:schemeClr val="tx1"/>
            </a:fontRef>
          </p:style>
        </p:cxnSp>
        <p:cxnSp>
          <p:nvCxnSpPr>
            <p:cNvPr id="81" name="Straight Arrow Connector 50">
              <a:extLst>
                <a:ext uri="{FF2B5EF4-FFF2-40B4-BE49-F238E27FC236}">
                  <a16:creationId xmlns:a16="http://schemas.microsoft.com/office/drawing/2014/main" id="{653F7866-F145-449E-AF59-C90BE89E83A4}"/>
                </a:ext>
              </a:extLst>
            </p:cNvPr>
            <p:cNvCxnSpPr/>
            <p:nvPr/>
          </p:nvCxnSpPr>
          <p:spPr>
            <a:xfrm>
              <a:off x="8146355" y="4071913"/>
              <a:ext cx="0" cy="307975"/>
            </a:xfrm>
            <a:prstGeom prst="straightConnector1">
              <a:avLst/>
            </a:prstGeom>
            <a:ln w="38100">
              <a:solidFill>
                <a:schemeClr val="accent3">
                  <a:lumMod val="75000"/>
                </a:schemeClr>
              </a:solidFill>
              <a:tailEnd type="arrow"/>
            </a:ln>
          </p:spPr>
          <p:style>
            <a:lnRef idx="2">
              <a:schemeClr val="accent1"/>
            </a:lnRef>
            <a:fillRef idx="0">
              <a:schemeClr val="accent1"/>
            </a:fillRef>
            <a:effectRef idx="1">
              <a:schemeClr val="accent1"/>
            </a:effectRef>
            <a:fontRef idx="minor">
              <a:schemeClr val="tx1"/>
            </a:fontRef>
          </p:style>
        </p:cxnSp>
        <p:cxnSp>
          <p:nvCxnSpPr>
            <p:cNvPr id="82" name="Straight Arrow Connector 4">
              <a:extLst>
                <a:ext uri="{FF2B5EF4-FFF2-40B4-BE49-F238E27FC236}">
                  <a16:creationId xmlns:a16="http://schemas.microsoft.com/office/drawing/2014/main" id="{4D14311B-C2BB-4FEA-9B57-51790BD5562D}"/>
                </a:ext>
              </a:extLst>
            </p:cNvPr>
            <p:cNvCxnSpPr>
              <a:cxnSpLocks/>
              <a:endCxn id="98" idx="1"/>
            </p:cNvCxnSpPr>
            <p:nvPr/>
          </p:nvCxnSpPr>
          <p:spPr>
            <a:xfrm flipV="1">
              <a:off x="6665714" y="2348780"/>
              <a:ext cx="1110741" cy="43559"/>
            </a:xfrm>
            <a:prstGeom prst="straightConnector1">
              <a:avLst/>
            </a:prstGeom>
            <a:ln w="38100">
              <a:solidFill>
                <a:schemeClr val="accent3">
                  <a:lumMod val="75000"/>
                </a:schemeClr>
              </a:solidFill>
              <a:tailEnd type="arrow"/>
            </a:ln>
          </p:spPr>
          <p:style>
            <a:lnRef idx="2">
              <a:schemeClr val="accent1"/>
            </a:lnRef>
            <a:fillRef idx="0">
              <a:schemeClr val="accent1"/>
            </a:fillRef>
            <a:effectRef idx="1">
              <a:schemeClr val="accent1"/>
            </a:effectRef>
            <a:fontRef idx="minor">
              <a:schemeClr val="tx1"/>
            </a:fontRef>
          </p:style>
        </p:cxnSp>
        <p:cxnSp>
          <p:nvCxnSpPr>
            <p:cNvPr id="83" name="Straight Arrow Connector 14">
              <a:extLst>
                <a:ext uri="{FF2B5EF4-FFF2-40B4-BE49-F238E27FC236}">
                  <a16:creationId xmlns:a16="http://schemas.microsoft.com/office/drawing/2014/main" id="{34299C6E-4034-4F5A-AA13-0D511ADB206E}"/>
                </a:ext>
              </a:extLst>
            </p:cNvPr>
            <p:cNvCxnSpPr/>
            <p:nvPr/>
          </p:nvCxnSpPr>
          <p:spPr>
            <a:xfrm>
              <a:off x="2483768" y="4771182"/>
              <a:ext cx="0" cy="363537"/>
            </a:xfrm>
            <a:prstGeom prst="straightConnector1">
              <a:avLst/>
            </a:prstGeom>
            <a:ln w="38100">
              <a:solidFill>
                <a:schemeClr val="accent3">
                  <a:lumMod val="75000"/>
                </a:schemeClr>
              </a:solidFill>
              <a:tailEnd type="arrow"/>
            </a:ln>
          </p:spPr>
          <p:style>
            <a:lnRef idx="2">
              <a:schemeClr val="accent1"/>
            </a:lnRef>
            <a:fillRef idx="0">
              <a:schemeClr val="accent1"/>
            </a:fillRef>
            <a:effectRef idx="1">
              <a:schemeClr val="accent1"/>
            </a:effectRef>
            <a:fontRef idx="minor">
              <a:schemeClr val="tx1"/>
            </a:fontRef>
          </p:style>
        </p:cxnSp>
        <p:cxnSp>
          <p:nvCxnSpPr>
            <p:cNvPr id="84" name="Straight Arrow Connector 25">
              <a:extLst>
                <a:ext uri="{FF2B5EF4-FFF2-40B4-BE49-F238E27FC236}">
                  <a16:creationId xmlns:a16="http://schemas.microsoft.com/office/drawing/2014/main" id="{21B317A8-CCF4-459D-B822-25C543D92B42}"/>
                </a:ext>
              </a:extLst>
            </p:cNvPr>
            <p:cNvCxnSpPr>
              <a:cxnSpLocks/>
            </p:cNvCxnSpPr>
            <p:nvPr/>
          </p:nvCxnSpPr>
          <p:spPr>
            <a:xfrm>
              <a:off x="4225231" y="4850235"/>
              <a:ext cx="22841" cy="304901"/>
            </a:xfrm>
            <a:prstGeom prst="straightConnector1">
              <a:avLst/>
            </a:prstGeom>
            <a:ln w="38100">
              <a:solidFill>
                <a:schemeClr val="accent3">
                  <a:lumMod val="75000"/>
                </a:schemeClr>
              </a:solidFill>
              <a:tailEnd type="arrow"/>
            </a:ln>
          </p:spPr>
          <p:style>
            <a:lnRef idx="2">
              <a:schemeClr val="accent1"/>
            </a:lnRef>
            <a:fillRef idx="0">
              <a:schemeClr val="accent1"/>
            </a:fillRef>
            <a:effectRef idx="1">
              <a:schemeClr val="accent1"/>
            </a:effectRef>
            <a:fontRef idx="minor">
              <a:schemeClr val="tx1"/>
            </a:fontRef>
          </p:style>
        </p:cxnSp>
        <p:cxnSp>
          <p:nvCxnSpPr>
            <p:cNvPr id="85" name="Straight Arrow Connector 11">
              <a:extLst>
                <a:ext uri="{FF2B5EF4-FFF2-40B4-BE49-F238E27FC236}">
                  <a16:creationId xmlns:a16="http://schemas.microsoft.com/office/drawing/2014/main" id="{4A8CB9F6-27C0-4221-9F76-21E5F2D01D9C}"/>
                </a:ext>
              </a:extLst>
            </p:cNvPr>
            <p:cNvCxnSpPr/>
            <p:nvPr/>
          </p:nvCxnSpPr>
          <p:spPr>
            <a:xfrm flipH="1">
              <a:off x="1070868" y="2538934"/>
              <a:ext cx="6350" cy="558800"/>
            </a:xfrm>
            <a:prstGeom prst="straightConnector1">
              <a:avLst/>
            </a:prstGeom>
            <a:ln w="38100">
              <a:solidFill>
                <a:schemeClr val="accent3">
                  <a:lumMod val="75000"/>
                </a:schemeClr>
              </a:solidFill>
              <a:tailEnd type="arrow"/>
            </a:ln>
          </p:spPr>
          <p:style>
            <a:lnRef idx="2">
              <a:schemeClr val="accent1"/>
            </a:lnRef>
            <a:fillRef idx="0">
              <a:schemeClr val="accent1"/>
            </a:fillRef>
            <a:effectRef idx="1">
              <a:schemeClr val="accent1"/>
            </a:effectRef>
            <a:fontRef idx="minor">
              <a:schemeClr val="tx1"/>
            </a:fontRef>
          </p:style>
        </p:cxnSp>
        <p:cxnSp>
          <p:nvCxnSpPr>
            <p:cNvPr id="86" name="Straight Arrow Connector 29">
              <a:extLst>
                <a:ext uri="{FF2B5EF4-FFF2-40B4-BE49-F238E27FC236}">
                  <a16:creationId xmlns:a16="http://schemas.microsoft.com/office/drawing/2014/main" id="{A6EC8816-AC91-4389-A8E6-CD114D233CE1}"/>
                </a:ext>
              </a:extLst>
            </p:cNvPr>
            <p:cNvCxnSpPr>
              <a:cxnSpLocks/>
              <a:stCxn id="102" idx="3"/>
              <a:endCxn id="106" idx="1"/>
            </p:cNvCxnSpPr>
            <p:nvPr/>
          </p:nvCxnSpPr>
          <p:spPr>
            <a:xfrm>
              <a:off x="1674109" y="2348781"/>
              <a:ext cx="1457730" cy="12936"/>
            </a:xfrm>
            <a:prstGeom prst="straightConnector1">
              <a:avLst/>
            </a:prstGeom>
            <a:ln w="38100">
              <a:solidFill>
                <a:schemeClr val="accent3">
                  <a:lumMod val="75000"/>
                </a:schemeClr>
              </a:solidFill>
              <a:headEnd type="arrow"/>
              <a:tailEnd type="none"/>
            </a:ln>
          </p:spPr>
          <p:style>
            <a:lnRef idx="2">
              <a:schemeClr val="accent1"/>
            </a:lnRef>
            <a:fillRef idx="0">
              <a:schemeClr val="accent1"/>
            </a:fillRef>
            <a:effectRef idx="1">
              <a:schemeClr val="accent1"/>
            </a:effectRef>
            <a:fontRef idx="minor">
              <a:schemeClr val="tx1"/>
            </a:fontRef>
          </p:style>
        </p:cxnSp>
        <p:cxnSp>
          <p:nvCxnSpPr>
            <p:cNvPr id="87" name="Straight Connector 5160">
              <a:extLst>
                <a:ext uri="{FF2B5EF4-FFF2-40B4-BE49-F238E27FC236}">
                  <a16:creationId xmlns:a16="http://schemas.microsoft.com/office/drawing/2014/main" id="{4479A0F9-2A47-4620-8E09-D2917321CE30}"/>
                </a:ext>
              </a:extLst>
            </p:cNvPr>
            <p:cNvCxnSpPr/>
            <p:nvPr/>
          </p:nvCxnSpPr>
          <p:spPr>
            <a:xfrm>
              <a:off x="2396430" y="2906688"/>
              <a:ext cx="5410200" cy="0"/>
            </a:xfrm>
            <a:prstGeom prst="line">
              <a:avLst/>
            </a:prstGeom>
            <a:ln w="38100">
              <a:solidFill>
                <a:schemeClr val="accent3">
                  <a:lumMod val="75000"/>
                </a:schemeClr>
              </a:solidFill>
            </a:ln>
          </p:spPr>
          <p:style>
            <a:lnRef idx="2">
              <a:schemeClr val="accent1"/>
            </a:lnRef>
            <a:fillRef idx="0">
              <a:schemeClr val="accent1"/>
            </a:fillRef>
            <a:effectRef idx="1">
              <a:schemeClr val="accent1"/>
            </a:effectRef>
            <a:fontRef idx="minor">
              <a:schemeClr val="tx1"/>
            </a:fontRef>
          </p:style>
        </p:cxnSp>
        <p:cxnSp>
          <p:nvCxnSpPr>
            <p:cNvPr id="88" name="Straight Arrow Connector 60">
              <a:extLst>
                <a:ext uri="{FF2B5EF4-FFF2-40B4-BE49-F238E27FC236}">
                  <a16:creationId xmlns:a16="http://schemas.microsoft.com/office/drawing/2014/main" id="{DBA4147A-5A7B-4EA4-8449-07760E8A26D8}"/>
                </a:ext>
              </a:extLst>
            </p:cNvPr>
            <p:cNvCxnSpPr/>
            <p:nvPr/>
          </p:nvCxnSpPr>
          <p:spPr>
            <a:xfrm>
              <a:off x="1086222" y="4771182"/>
              <a:ext cx="0" cy="363537"/>
            </a:xfrm>
            <a:prstGeom prst="straightConnector1">
              <a:avLst/>
            </a:prstGeom>
            <a:ln w="38100">
              <a:solidFill>
                <a:schemeClr val="accent3">
                  <a:lumMod val="75000"/>
                </a:schemeClr>
              </a:solidFill>
              <a:tailEnd type="arrow"/>
            </a:ln>
          </p:spPr>
          <p:style>
            <a:lnRef idx="2">
              <a:schemeClr val="accent1"/>
            </a:lnRef>
            <a:fillRef idx="0">
              <a:schemeClr val="accent1"/>
            </a:fillRef>
            <a:effectRef idx="1">
              <a:schemeClr val="accent1"/>
            </a:effectRef>
            <a:fontRef idx="minor">
              <a:schemeClr val="tx1"/>
            </a:fontRef>
          </p:style>
        </p:cxnSp>
        <p:sp>
          <p:nvSpPr>
            <p:cNvPr id="89" name="Rectangle: Rounded Corners 88">
              <a:extLst>
                <a:ext uri="{FF2B5EF4-FFF2-40B4-BE49-F238E27FC236}">
                  <a16:creationId xmlns:a16="http://schemas.microsoft.com/office/drawing/2014/main" id="{D07BDC28-EB98-45D8-8B7C-90336F5A23F1}"/>
                </a:ext>
              </a:extLst>
            </p:cNvPr>
            <p:cNvSpPr/>
            <p:nvPr/>
          </p:nvSpPr>
          <p:spPr>
            <a:xfrm>
              <a:off x="755576" y="6138342"/>
              <a:ext cx="1872207" cy="549250"/>
            </a:xfrm>
            <a:prstGeom prst="roundRect">
              <a:avLst/>
            </a:prstGeom>
            <a:solidFill>
              <a:schemeClr val="accent3">
                <a:lumMod val="40000"/>
                <a:lumOff val="60000"/>
              </a:schemeClr>
            </a:solidFill>
            <a:ln w="38100">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dirty="0">
                  <a:solidFill>
                    <a:schemeClr val="accent3">
                      <a:lumMod val="50000"/>
                    </a:schemeClr>
                  </a:solidFill>
                  <a:latin typeface="Calibri" panose="020F0502020204030204" pitchFamily="34" charset="0"/>
                  <a:cs typeface="Calibri" panose="020F0502020204030204" pitchFamily="34" charset="0"/>
                </a:rPr>
                <a:t>Available</a:t>
              </a:r>
            </a:p>
          </p:txBody>
        </p:sp>
        <p:sp>
          <p:nvSpPr>
            <p:cNvPr id="90" name="Rectangle: Rounded Corners 89">
              <a:extLst>
                <a:ext uri="{FF2B5EF4-FFF2-40B4-BE49-F238E27FC236}">
                  <a16:creationId xmlns:a16="http://schemas.microsoft.com/office/drawing/2014/main" id="{4629E98E-9716-4ED3-B0D2-AA412EB8ED8F}"/>
                </a:ext>
              </a:extLst>
            </p:cNvPr>
            <p:cNvSpPr/>
            <p:nvPr/>
          </p:nvSpPr>
          <p:spPr>
            <a:xfrm>
              <a:off x="2699791" y="6138342"/>
              <a:ext cx="1872207" cy="549250"/>
            </a:xfrm>
            <a:prstGeom prst="roundRect">
              <a:avLst/>
            </a:prstGeom>
            <a:solidFill>
              <a:srgbClr val="FFFF00"/>
            </a:solidFill>
            <a:ln w="38100">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dirty="0">
                  <a:solidFill>
                    <a:schemeClr val="accent6">
                      <a:lumMod val="50000"/>
                    </a:schemeClr>
                  </a:solidFill>
                  <a:latin typeface="Calibri" panose="020F0502020204030204" pitchFamily="34" charset="0"/>
                  <a:cs typeface="Calibri" panose="020F0502020204030204" pitchFamily="34" charset="0"/>
                </a:rPr>
                <a:t>Needs upgrade</a:t>
              </a:r>
            </a:p>
          </p:txBody>
        </p:sp>
        <p:sp>
          <p:nvSpPr>
            <p:cNvPr id="91" name="Rectangle: Rounded Corners 90">
              <a:extLst>
                <a:ext uri="{FF2B5EF4-FFF2-40B4-BE49-F238E27FC236}">
                  <a16:creationId xmlns:a16="http://schemas.microsoft.com/office/drawing/2014/main" id="{D03607BC-5D91-4392-BD24-36E8921133AA}"/>
                </a:ext>
              </a:extLst>
            </p:cNvPr>
            <p:cNvSpPr/>
            <p:nvPr/>
          </p:nvSpPr>
          <p:spPr>
            <a:xfrm>
              <a:off x="411680" y="5174358"/>
              <a:ext cx="1418197" cy="581973"/>
            </a:xfrm>
            <a:prstGeom prst="roundRect">
              <a:avLst/>
            </a:prstGeom>
            <a:solidFill>
              <a:srgbClr val="FFFF00"/>
            </a:solidFill>
            <a:ln w="38100">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dirty="0">
                  <a:solidFill>
                    <a:schemeClr val="accent6">
                      <a:lumMod val="50000"/>
                    </a:schemeClr>
                  </a:solidFill>
                  <a:latin typeface="Calibri" panose="020F0502020204030204" pitchFamily="34" charset="0"/>
                  <a:cs typeface="Calibri" panose="020F0502020204030204" pitchFamily="34" charset="0"/>
                </a:rPr>
                <a:t>Individuals (larvae...)</a:t>
              </a:r>
            </a:p>
          </p:txBody>
        </p:sp>
        <p:sp>
          <p:nvSpPr>
            <p:cNvPr id="92" name="Rectangle: Rounded Corners 91">
              <a:extLst>
                <a:ext uri="{FF2B5EF4-FFF2-40B4-BE49-F238E27FC236}">
                  <a16:creationId xmlns:a16="http://schemas.microsoft.com/office/drawing/2014/main" id="{4B8D7212-31E6-4D83-8953-4C372FDD262A}"/>
                </a:ext>
              </a:extLst>
            </p:cNvPr>
            <p:cNvSpPr/>
            <p:nvPr/>
          </p:nvSpPr>
          <p:spPr>
            <a:xfrm>
              <a:off x="7668463" y="4411139"/>
              <a:ext cx="1361469" cy="581973"/>
            </a:xfrm>
            <a:prstGeom prst="roundRect">
              <a:avLst/>
            </a:prstGeom>
            <a:solidFill>
              <a:srgbClr val="FFFF00"/>
            </a:solidFill>
            <a:ln w="38100">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r>
                <a:rPr lang="en-US" altLang="en-US" sz="1200" dirty="0">
                  <a:solidFill>
                    <a:schemeClr val="accent6">
                      <a:lumMod val="50000"/>
                    </a:schemeClr>
                  </a:solidFill>
                  <a:latin typeface="Calibri" panose="020F0502020204030204" pitchFamily="34" charset="0"/>
                  <a:cs typeface="Calibri" panose="020F0502020204030204" pitchFamily="34" charset="0"/>
                </a:rPr>
                <a:t>dredging/</a:t>
              </a:r>
            </a:p>
            <a:p>
              <a:pPr algn="ctr">
                <a:buNone/>
              </a:pPr>
              <a:r>
                <a:rPr lang="en-US" altLang="en-US" sz="1200" dirty="0">
                  <a:solidFill>
                    <a:schemeClr val="accent6">
                      <a:lumMod val="50000"/>
                    </a:schemeClr>
                  </a:solidFill>
                  <a:latin typeface="Calibri" panose="020F0502020204030204" pitchFamily="34" charset="0"/>
                  <a:cs typeface="Calibri" panose="020F0502020204030204" pitchFamily="34" charset="0"/>
                </a:rPr>
                <a:t>relocation</a:t>
              </a:r>
            </a:p>
          </p:txBody>
        </p:sp>
        <p:sp>
          <p:nvSpPr>
            <p:cNvPr id="93" name="Rectangle: Rounded Corners 92">
              <a:extLst>
                <a:ext uri="{FF2B5EF4-FFF2-40B4-BE49-F238E27FC236}">
                  <a16:creationId xmlns:a16="http://schemas.microsoft.com/office/drawing/2014/main" id="{9ED0ED1C-C8A0-4F54-97EF-4BFF148EF7DB}"/>
                </a:ext>
              </a:extLst>
            </p:cNvPr>
            <p:cNvSpPr/>
            <p:nvPr/>
          </p:nvSpPr>
          <p:spPr>
            <a:xfrm>
              <a:off x="359836" y="448727"/>
              <a:ext cx="3233489" cy="1004493"/>
            </a:xfrm>
            <a:prstGeom prst="roundRect">
              <a:avLst/>
            </a:prstGeom>
            <a:solidFill>
              <a:srgbClr val="FFFF00"/>
            </a:solidFill>
            <a:ln w="38100">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r>
                <a:rPr lang="en-US" altLang="en-US" sz="1200" dirty="0">
                  <a:solidFill>
                    <a:schemeClr val="accent6">
                      <a:lumMod val="50000"/>
                    </a:schemeClr>
                  </a:solidFill>
                  <a:latin typeface="Calibri" panose="020F0502020204030204" pitchFamily="34" charset="0"/>
                  <a:cs typeface="Calibri" panose="020F0502020204030204" pitchFamily="34" charset="0"/>
                </a:rPr>
                <a:t>User-friendly interface for setup standard data formats for easy visualization</a:t>
              </a:r>
            </a:p>
          </p:txBody>
        </p:sp>
        <p:sp>
          <p:nvSpPr>
            <p:cNvPr id="94" name="Rectangle: Rounded Corners 93">
              <a:extLst>
                <a:ext uri="{FF2B5EF4-FFF2-40B4-BE49-F238E27FC236}">
                  <a16:creationId xmlns:a16="http://schemas.microsoft.com/office/drawing/2014/main" id="{3234C54C-CC42-44A1-9642-5AE8DF5E53F7}"/>
                </a:ext>
              </a:extLst>
            </p:cNvPr>
            <p:cNvSpPr/>
            <p:nvPr/>
          </p:nvSpPr>
          <p:spPr>
            <a:xfrm>
              <a:off x="4644008" y="6138342"/>
              <a:ext cx="1872207" cy="549250"/>
            </a:xfrm>
            <a:prstGeom prst="roundRect">
              <a:avLst/>
            </a:prstGeom>
            <a:solidFill>
              <a:srgbClr val="FFC000"/>
            </a:solidFill>
            <a:ln w="38100">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dirty="0">
                  <a:solidFill>
                    <a:schemeClr val="accent6">
                      <a:lumMod val="50000"/>
                    </a:schemeClr>
                  </a:solidFill>
                  <a:latin typeface="Calibri" panose="020F0502020204030204" pitchFamily="34" charset="0"/>
                  <a:cs typeface="Calibri" panose="020F0502020204030204" pitchFamily="34" charset="0"/>
                </a:rPr>
                <a:t>Needs further testing</a:t>
              </a:r>
            </a:p>
          </p:txBody>
        </p:sp>
        <p:sp>
          <p:nvSpPr>
            <p:cNvPr id="95" name="Rectangle: Rounded Corners 94">
              <a:extLst>
                <a:ext uri="{FF2B5EF4-FFF2-40B4-BE49-F238E27FC236}">
                  <a16:creationId xmlns:a16="http://schemas.microsoft.com/office/drawing/2014/main" id="{C38AF91A-2918-49A7-A28D-2839E8E71AB7}"/>
                </a:ext>
              </a:extLst>
            </p:cNvPr>
            <p:cNvSpPr/>
            <p:nvPr/>
          </p:nvSpPr>
          <p:spPr>
            <a:xfrm>
              <a:off x="3543882" y="5155136"/>
              <a:ext cx="1872207" cy="581973"/>
            </a:xfrm>
            <a:prstGeom prst="roundRect">
              <a:avLst/>
            </a:prstGeom>
            <a:solidFill>
              <a:srgbClr val="FFC000"/>
            </a:solidFill>
            <a:ln w="38100">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dirty="0">
                  <a:solidFill>
                    <a:schemeClr val="accent6">
                      <a:lumMod val="50000"/>
                    </a:schemeClr>
                  </a:solidFill>
                  <a:latin typeface="Calibri" panose="020F0502020204030204" pitchFamily="34" charset="0"/>
                  <a:cs typeface="Calibri" panose="020F0502020204030204" pitchFamily="34" charset="0"/>
                </a:rPr>
                <a:t>Flocculation</a:t>
              </a:r>
            </a:p>
          </p:txBody>
        </p:sp>
        <p:sp>
          <p:nvSpPr>
            <p:cNvPr id="96" name="Rectangle: Rounded Corners 95">
              <a:extLst>
                <a:ext uri="{FF2B5EF4-FFF2-40B4-BE49-F238E27FC236}">
                  <a16:creationId xmlns:a16="http://schemas.microsoft.com/office/drawing/2014/main" id="{FAACEE4B-B106-43BE-9ADB-D290FEDC3629}"/>
                </a:ext>
              </a:extLst>
            </p:cNvPr>
            <p:cNvSpPr/>
            <p:nvPr/>
          </p:nvSpPr>
          <p:spPr>
            <a:xfrm>
              <a:off x="191062" y="3121954"/>
              <a:ext cx="1758565" cy="549251"/>
            </a:xfrm>
            <a:prstGeom prst="roundRect">
              <a:avLst/>
            </a:prstGeom>
            <a:solidFill>
              <a:srgbClr val="FFC000"/>
            </a:solidFill>
            <a:ln w="38100">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dirty="0">
                  <a:solidFill>
                    <a:schemeClr val="accent6">
                      <a:lumMod val="50000"/>
                    </a:schemeClr>
                  </a:solidFill>
                  <a:latin typeface="Calibri" panose="020F0502020204030204" pitchFamily="34" charset="0"/>
                  <a:cs typeface="Calibri" panose="020F0502020204030204" pitchFamily="34" charset="0"/>
                </a:rPr>
                <a:t>Wave-current interaction</a:t>
              </a:r>
            </a:p>
          </p:txBody>
        </p:sp>
        <p:sp>
          <p:nvSpPr>
            <p:cNvPr id="97" name="Rectangle: Rounded Corners 96">
              <a:extLst>
                <a:ext uri="{FF2B5EF4-FFF2-40B4-BE49-F238E27FC236}">
                  <a16:creationId xmlns:a16="http://schemas.microsoft.com/office/drawing/2014/main" id="{B0F0A09B-8A3F-4775-80BE-37397ED775F4}"/>
                </a:ext>
              </a:extLst>
            </p:cNvPr>
            <p:cNvSpPr/>
            <p:nvPr/>
          </p:nvSpPr>
          <p:spPr>
            <a:xfrm>
              <a:off x="6588224" y="6138342"/>
              <a:ext cx="1872207" cy="549250"/>
            </a:xfrm>
            <a:prstGeom prst="roundRect">
              <a:avLst/>
            </a:prstGeom>
            <a:solidFill>
              <a:srgbClr val="FF0000"/>
            </a:solidFill>
            <a:ln w="38100">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dirty="0">
                  <a:solidFill>
                    <a:schemeClr val="bg1"/>
                  </a:solidFill>
                  <a:latin typeface="Calibri" panose="020F0502020204030204" pitchFamily="34" charset="0"/>
                  <a:cs typeface="Calibri" panose="020F0502020204030204" pitchFamily="34" charset="0"/>
                </a:rPr>
                <a:t>Under development</a:t>
              </a:r>
            </a:p>
          </p:txBody>
        </p:sp>
        <p:sp>
          <p:nvSpPr>
            <p:cNvPr id="98" name="Rectangle: Rounded Corners 97">
              <a:extLst>
                <a:ext uri="{FF2B5EF4-FFF2-40B4-BE49-F238E27FC236}">
                  <a16:creationId xmlns:a16="http://schemas.microsoft.com/office/drawing/2014/main" id="{7F76ADC8-E059-4C76-86FF-B0E5913D56D9}"/>
                </a:ext>
              </a:extLst>
            </p:cNvPr>
            <p:cNvSpPr/>
            <p:nvPr/>
          </p:nvSpPr>
          <p:spPr>
            <a:xfrm>
              <a:off x="7776455" y="2034876"/>
              <a:ext cx="900000" cy="627808"/>
            </a:xfrm>
            <a:prstGeom prst="roundRect">
              <a:avLst/>
            </a:prstGeom>
            <a:solidFill>
              <a:srgbClr val="FF0000"/>
            </a:solidFill>
            <a:ln w="38100">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dirty="0">
                  <a:solidFill>
                    <a:schemeClr val="bg1"/>
                  </a:solidFill>
                  <a:latin typeface="Calibri" panose="020F0502020204030204" pitchFamily="34" charset="0"/>
                  <a:cs typeface="Calibri" panose="020F0502020204030204" pitchFamily="34" charset="0"/>
                </a:rPr>
                <a:t>Sea ice</a:t>
              </a:r>
            </a:p>
          </p:txBody>
        </p:sp>
        <p:sp>
          <p:nvSpPr>
            <p:cNvPr id="99" name="Rectangle: Rounded Corners 98">
              <a:extLst>
                <a:ext uri="{FF2B5EF4-FFF2-40B4-BE49-F238E27FC236}">
                  <a16:creationId xmlns:a16="http://schemas.microsoft.com/office/drawing/2014/main" id="{F21D1C99-CD2D-4F69-BE5E-957A9950098F}"/>
                </a:ext>
              </a:extLst>
            </p:cNvPr>
            <p:cNvSpPr/>
            <p:nvPr/>
          </p:nvSpPr>
          <p:spPr>
            <a:xfrm>
              <a:off x="6709700" y="3195638"/>
              <a:ext cx="1928748" cy="549251"/>
            </a:xfrm>
            <a:prstGeom prst="roundRect">
              <a:avLst/>
            </a:prstGeom>
            <a:solidFill>
              <a:srgbClr val="FFFF00"/>
            </a:solidFill>
            <a:ln w="38100">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dirty="0">
                  <a:solidFill>
                    <a:schemeClr val="accent6">
                      <a:lumMod val="50000"/>
                    </a:schemeClr>
                  </a:solidFill>
                  <a:latin typeface="Calibri" panose="020F0502020204030204" pitchFamily="34" charset="0"/>
                  <a:cs typeface="Calibri" panose="020F0502020204030204" pitchFamily="34" charset="0"/>
                </a:rPr>
                <a:t>Biogeochemical</a:t>
              </a:r>
            </a:p>
          </p:txBody>
        </p:sp>
        <p:sp>
          <p:nvSpPr>
            <p:cNvPr id="100" name="Rectangle: Rounded Corners 99">
              <a:extLst>
                <a:ext uri="{FF2B5EF4-FFF2-40B4-BE49-F238E27FC236}">
                  <a16:creationId xmlns:a16="http://schemas.microsoft.com/office/drawing/2014/main" id="{36A1970F-EF92-4AE0-9C87-34B09B842D82}"/>
                </a:ext>
              </a:extLst>
            </p:cNvPr>
            <p:cNvSpPr/>
            <p:nvPr/>
          </p:nvSpPr>
          <p:spPr>
            <a:xfrm>
              <a:off x="2071891" y="4221932"/>
              <a:ext cx="1191285" cy="581973"/>
            </a:xfrm>
            <a:prstGeom prst="roundRect">
              <a:avLst/>
            </a:prstGeom>
            <a:solidFill>
              <a:srgbClr val="FF0000"/>
            </a:solidFill>
            <a:ln w="38100">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dirty="0">
                  <a:solidFill>
                    <a:schemeClr val="bg1"/>
                  </a:solidFill>
                  <a:latin typeface="Calibri" panose="020F0502020204030204" pitchFamily="34" charset="0"/>
                  <a:cs typeface="Calibri" panose="020F0502020204030204" pitchFamily="34" charset="0"/>
                </a:rPr>
                <a:t>Eulerian tracers</a:t>
              </a:r>
            </a:p>
          </p:txBody>
        </p:sp>
        <p:sp>
          <p:nvSpPr>
            <p:cNvPr id="101" name="Rectangle: Rounded Corners 100">
              <a:extLst>
                <a:ext uri="{FF2B5EF4-FFF2-40B4-BE49-F238E27FC236}">
                  <a16:creationId xmlns:a16="http://schemas.microsoft.com/office/drawing/2014/main" id="{B5071A0B-2FAE-45AA-AF39-A90BAD4D7198}"/>
                </a:ext>
              </a:extLst>
            </p:cNvPr>
            <p:cNvSpPr/>
            <p:nvPr/>
          </p:nvSpPr>
          <p:spPr>
            <a:xfrm>
              <a:off x="1975151" y="5174358"/>
              <a:ext cx="1361469" cy="581973"/>
            </a:xfrm>
            <a:prstGeom prst="roundRect">
              <a:avLst/>
            </a:prstGeom>
            <a:solidFill>
              <a:srgbClr val="FF0000"/>
            </a:solidFill>
            <a:ln w="38100">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dirty="0">
                  <a:solidFill>
                    <a:schemeClr val="bg1"/>
                  </a:solidFill>
                  <a:latin typeface="Calibri" panose="020F0502020204030204" pitchFamily="34" charset="0"/>
                  <a:cs typeface="Calibri" panose="020F0502020204030204" pitchFamily="34" charset="0"/>
                </a:rPr>
                <a:t>Chemicals</a:t>
              </a:r>
            </a:p>
          </p:txBody>
        </p:sp>
        <p:sp>
          <p:nvSpPr>
            <p:cNvPr id="102" name="Rectangle: Rounded Corners 101">
              <a:extLst>
                <a:ext uri="{FF2B5EF4-FFF2-40B4-BE49-F238E27FC236}">
                  <a16:creationId xmlns:a16="http://schemas.microsoft.com/office/drawing/2014/main" id="{1E0CC4DB-6293-4D99-9595-0948AC853FF9}"/>
                </a:ext>
              </a:extLst>
            </p:cNvPr>
            <p:cNvSpPr/>
            <p:nvPr/>
          </p:nvSpPr>
          <p:spPr>
            <a:xfrm>
              <a:off x="539551" y="2034876"/>
              <a:ext cx="1134557" cy="627808"/>
            </a:xfrm>
            <a:prstGeom prst="roundRect">
              <a:avLst/>
            </a:prstGeom>
            <a:solidFill>
              <a:schemeClr val="accent3">
                <a:lumMod val="40000"/>
                <a:lumOff val="60000"/>
              </a:schemeClr>
            </a:solidFill>
            <a:ln w="38100">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dirty="0">
                  <a:solidFill>
                    <a:schemeClr val="accent3">
                      <a:lumMod val="50000"/>
                    </a:schemeClr>
                  </a:solidFill>
                  <a:latin typeface="Calibri" panose="020F0502020204030204" pitchFamily="34" charset="0"/>
                  <a:cs typeface="Calibri" panose="020F0502020204030204" pitchFamily="34" charset="0"/>
                </a:rPr>
                <a:t>Model coupler</a:t>
              </a:r>
            </a:p>
          </p:txBody>
        </p:sp>
        <p:sp>
          <p:nvSpPr>
            <p:cNvPr id="103" name="Rectangle: Rounded Corners 102">
              <a:extLst>
                <a:ext uri="{FF2B5EF4-FFF2-40B4-BE49-F238E27FC236}">
                  <a16:creationId xmlns:a16="http://schemas.microsoft.com/office/drawing/2014/main" id="{F7569DC3-3A90-4472-ADBA-ED454CE45316}"/>
                </a:ext>
              </a:extLst>
            </p:cNvPr>
            <p:cNvSpPr/>
            <p:nvPr/>
          </p:nvSpPr>
          <p:spPr>
            <a:xfrm>
              <a:off x="411673" y="4223346"/>
              <a:ext cx="1418197" cy="581973"/>
            </a:xfrm>
            <a:prstGeom prst="roundRect">
              <a:avLst/>
            </a:prstGeom>
            <a:solidFill>
              <a:schemeClr val="accent3">
                <a:lumMod val="40000"/>
                <a:lumOff val="60000"/>
              </a:schemeClr>
            </a:solidFill>
            <a:ln w="38100">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dirty="0">
                  <a:solidFill>
                    <a:schemeClr val="accent3">
                      <a:lumMod val="50000"/>
                    </a:schemeClr>
                  </a:solidFill>
                  <a:latin typeface="Calibri" panose="020F0502020204030204" pitchFamily="34" charset="0"/>
                  <a:cs typeface="Calibri" panose="020F0502020204030204" pitchFamily="34" charset="0"/>
                </a:rPr>
                <a:t>Lagrangian tracers</a:t>
              </a:r>
            </a:p>
          </p:txBody>
        </p:sp>
        <p:sp>
          <p:nvSpPr>
            <p:cNvPr id="104" name="Rectangle: Rounded Corners 103">
              <a:extLst>
                <a:ext uri="{FF2B5EF4-FFF2-40B4-BE49-F238E27FC236}">
                  <a16:creationId xmlns:a16="http://schemas.microsoft.com/office/drawing/2014/main" id="{05F9D897-A122-4C95-BFC9-709F6C881946}"/>
                </a:ext>
              </a:extLst>
            </p:cNvPr>
            <p:cNvSpPr/>
            <p:nvPr/>
          </p:nvSpPr>
          <p:spPr>
            <a:xfrm>
              <a:off x="4248072" y="467260"/>
              <a:ext cx="1134557" cy="627809"/>
            </a:xfrm>
            <a:prstGeom prst="roundRect">
              <a:avLst/>
            </a:prstGeom>
            <a:solidFill>
              <a:schemeClr val="accent3">
                <a:lumMod val="40000"/>
                <a:lumOff val="60000"/>
              </a:schemeClr>
            </a:solidFill>
            <a:ln w="38100">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dirty="0">
                  <a:solidFill>
                    <a:schemeClr val="accent3">
                      <a:lumMod val="50000"/>
                    </a:schemeClr>
                  </a:solidFill>
                  <a:latin typeface="Calibri" panose="020F0502020204030204" pitchFamily="34" charset="0"/>
                  <a:cs typeface="Calibri" panose="020F0502020204030204" pitchFamily="34" charset="0"/>
                </a:rPr>
                <a:t>Drying/wetting</a:t>
              </a:r>
            </a:p>
          </p:txBody>
        </p:sp>
        <p:sp>
          <p:nvSpPr>
            <p:cNvPr id="105" name="Rectangle: Rounded Corners 104">
              <a:extLst>
                <a:ext uri="{FF2B5EF4-FFF2-40B4-BE49-F238E27FC236}">
                  <a16:creationId xmlns:a16="http://schemas.microsoft.com/office/drawing/2014/main" id="{3CB4361B-F722-42EB-9D5D-BD2A1CB01CB3}"/>
                </a:ext>
              </a:extLst>
            </p:cNvPr>
            <p:cNvSpPr/>
            <p:nvPr/>
          </p:nvSpPr>
          <p:spPr>
            <a:xfrm>
              <a:off x="5894390" y="472220"/>
              <a:ext cx="2893122" cy="627809"/>
            </a:xfrm>
            <a:prstGeom prst="roundRect">
              <a:avLst/>
            </a:prstGeom>
            <a:solidFill>
              <a:schemeClr val="accent3">
                <a:lumMod val="40000"/>
                <a:lumOff val="60000"/>
              </a:schemeClr>
            </a:solidFill>
            <a:ln w="38100">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dirty="0">
                  <a:solidFill>
                    <a:schemeClr val="accent3">
                      <a:lumMod val="50000"/>
                    </a:schemeClr>
                  </a:solidFill>
                  <a:latin typeface="Calibri" panose="020F0502020204030204" pitchFamily="34" charset="0"/>
                  <a:cs typeface="Calibri" panose="020F0502020204030204" pitchFamily="34" charset="0"/>
                </a:rPr>
                <a:t>Structures module (dams, groins, discharges)</a:t>
              </a:r>
            </a:p>
          </p:txBody>
        </p:sp>
        <p:sp>
          <p:nvSpPr>
            <p:cNvPr id="106" name="Rectangle: Rounded Corners 105">
              <a:extLst>
                <a:ext uri="{FF2B5EF4-FFF2-40B4-BE49-F238E27FC236}">
                  <a16:creationId xmlns:a16="http://schemas.microsoft.com/office/drawing/2014/main" id="{3D4D420A-F031-4E0D-A493-3EDE5931058E}"/>
                </a:ext>
              </a:extLst>
            </p:cNvPr>
            <p:cNvSpPr/>
            <p:nvPr/>
          </p:nvSpPr>
          <p:spPr>
            <a:xfrm>
              <a:off x="3131839" y="1890860"/>
              <a:ext cx="3857495" cy="941714"/>
            </a:xfrm>
            <a:prstGeom prst="roundRect">
              <a:avLst/>
            </a:prstGeom>
            <a:solidFill>
              <a:schemeClr val="accent3">
                <a:lumMod val="40000"/>
                <a:lumOff val="60000"/>
              </a:schemeClr>
            </a:solidFill>
            <a:ln w="38100">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en-US" sz="1200" b="1" dirty="0">
                  <a:solidFill>
                    <a:schemeClr val="accent3">
                      <a:lumMod val="50000"/>
                    </a:schemeClr>
                  </a:solidFill>
                  <a:latin typeface="Calibri" panose="020F0502020204030204" pitchFamily="34" charset="0"/>
                  <a:cs typeface="Calibri" panose="020F0502020204030204" pitchFamily="34" charset="0"/>
                </a:rPr>
                <a:t>Core</a:t>
              </a:r>
            </a:p>
            <a:p>
              <a:pPr algn="ctr"/>
              <a:r>
                <a:rPr lang="en-US" altLang="en-US" sz="1200" dirty="0">
                  <a:solidFill>
                    <a:schemeClr val="accent3">
                      <a:lumMod val="50000"/>
                    </a:schemeClr>
                  </a:solidFill>
                  <a:latin typeface="Calibri" panose="020F0502020204030204" pitchFamily="34" charset="0"/>
                  <a:cs typeface="Calibri" panose="020F0502020204030204" pitchFamily="34" charset="0"/>
                </a:rPr>
                <a:t>(hydrodynamics, numerical/parallel and  other common tools) </a:t>
              </a:r>
            </a:p>
          </p:txBody>
        </p:sp>
        <p:sp>
          <p:nvSpPr>
            <p:cNvPr id="107" name="Rectangle: Rounded Corners 106">
              <a:extLst>
                <a:ext uri="{FF2B5EF4-FFF2-40B4-BE49-F238E27FC236}">
                  <a16:creationId xmlns:a16="http://schemas.microsoft.com/office/drawing/2014/main" id="{5738519F-583F-4903-A67E-38552BAA2F5B}"/>
                </a:ext>
              </a:extLst>
            </p:cNvPr>
            <p:cNvSpPr/>
            <p:nvPr/>
          </p:nvSpPr>
          <p:spPr>
            <a:xfrm>
              <a:off x="3399867" y="4295847"/>
              <a:ext cx="1872207" cy="581973"/>
            </a:xfrm>
            <a:prstGeom prst="roundRect">
              <a:avLst/>
            </a:prstGeom>
            <a:solidFill>
              <a:schemeClr val="accent3">
                <a:lumMod val="40000"/>
                <a:lumOff val="60000"/>
              </a:schemeClr>
            </a:solidFill>
            <a:ln w="38100">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dirty="0">
                  <a:solidFill>
                    <a:schemeClr val="accent3">
                      <a:lumMod val="50000"/>
                    </a:schemeClr>
                  </a:solidFill>
                  <a:latin typeface="Calibri" panose="020F0502020204030204" pitchFamily="34" charset="0"/>
                  <a:cs typeface="Calibri" panose="020F0502020204030204" pitchFamily="34" charset="0"/>
                </a:rPr>
                <a:t>Water column transport</a:t>
              </a:r>
            </a:p>
          </p:txBody>
        </p:sp>
        <p:sp>
          <p:nvSpPr>
            <p:cNvPr id="108" name="Rectangle: Rounded Corners 107">
              <a:extLst>
                <a:ext uri="{FF2B5EF4-FFF2-40B4-BE49-F238E27FC236}">
                  <a16:creationId xmlns:a16="http://schemas.microsoft.com/office/drawing/2014/main" id="{19149178-C5F9-4213-B8AC-4507697A513C}"/>
                </a:ext>
              </a:extLst>
            </p:cNvPr>
            <p:cNvSpPr/>
            <p:nvPr/>
          </p:nvSpPr>
          <p:spPr>
            <a:xfrm>
              <a:off x="5587020" y="4339133"/>
              <a:ext cx="1872207" cy="581973"/>
            </a:xfrm>
            <a:prstGeom prst="roundRect">
              <a:avLst/>
            </a:prstGeom>
            <a:solidFill>
              <a:schemeClr val="accent3">
                <a:lumMod val="40000"/>
                <a:lumOff val="60000"/>
              </a:schemeClr>
            </a:solidFill>
            <a:ln w="38100">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r>
                <a:rPr lang="en-US" altLang="en-US" sz="1200" dirty="0">
                  <a:solidFill>
                    <a:schemeClr val="accent3">
                      <a:lumMod val="50000"/>
                    </a:schemeClr>
                  </a:solidFill>
                  <a:latin typeface="Calibri" panose="020F0502020204030204" pitchFamily="34" charset="0"/>
                  <a:cs typeface="Calibri" panose="020F0502020204030204" pitchFamily="34" charset="0"/>
                </a:rPr>
                <a:t>sea bed morphology</a:t>
              </a:r>
            </a:p>
          </p:txBody>
        </p:sp>
        <p:cxnSp>
          <p:nvCxnSpPr>
            <p:cNvPr id="109" name="Straight Connector 108">
              <a:extLst>
                <a:ext uri="{FF2B5EF4-FFF2-40B4-BE49-F238E27FC236}">
                  <a16:creationId xmlns:a16="http://schemas.microsoft.com/office/drawing/2014/main" id="{D1457C99-90E5-4CF2-B0C4-D4187017D40A}"/>
                </a:ext>
              </a:extLst>
            </p:cNvPr>
            <p:cNvCxnSpPr/>
            <p:nvPr/>
          </p:nvCxnSpPr>
          <p:spPr>
            <a:xfrm>
              <a:off x="107504" y="5967512"/>
              <a:ext cx="8964000" cy="0"/>
            </a:xfrm>
            <a:prstGeom prst="line">
              <a:avLst/>
            </a:prstGeom>
            <a:ln w="38100">
              <a:solidFill>
                <a:schemeClr val="accent3">
                  <a:lumMod val="75000"/>
                </a:schemeClr>
              </a:solidFill>
              <a:prstDash val="sysDot"/>
            </a:ln>
          </p:spPr>
          <p:style>
            <a:lnRef idx="1">
              <a:schemeClr val="accent1"/>
            </a:lnRef>
            <a:fillRef idx="0">
              <a:schemeClr val="accent1"/>
            </a:fillRef>
            <a:effectRef idx="0">
              <a:schemeClr val="accent1"/>
            </a:effectRef>
            <a:fontRef idx="minor">
              <a:schemeClr val="tx1"/>
            </a:fontRef>
          </p:style>
        </p:cxnSp>
      </p:grpSp>
      <p:sp>
        <p:nvSpPr>
          <p:cNvPr id="110" name="Rectangle: Rounded Corners 109">
            <a:extLst>
              <a:ext uri="{FF2B5EF4-FFF2-40B4-BE49-F238E27FC236}">
                <a16:creationId xmlns:a16="http://schemas.microsoft.com/office/drawing/2014/main" id="{353E13B3-CDD4-4B06-9316-B5B7D48122FE}"/>
              </a:ext>
            </a:extLst>
          </p:cNvPr>
          <p:cNvSpPr/>
          <p:nvPr/>
        </p:nvSpPr>
        <p:spPr>
          <a:xfrm>
            <a:off x="4896128" y="4437143"/>
            <a:ext cx="828000" cy="288000"/>
          </a:xfrm>
          <a:prstGeom prst="roundRect">
            <a:avLst/>
          </a:prstGeom>
          <a:solidFill>
            <a:schemeClr val="accent3">
              <a:lumMod val="40000"/>
              <a:lumOff val="60000"/>
            </a:schemeClr>
          </a:soli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dirty="0">
                <a:solidFill>
                  <a:schemeClr val="accent3">
                    <a:lumMod val="50000"/>
                  </a:schemeClr>
                </a:solidFill>
                <a:latin typeface="Calibri" panose="020F0502020204030204" pitchFamily="34" charset="0"/>
                <a:cs typeface="Calibri" panose="020F0502020204030204" pitchFamily="34" charset="0"/>
              </a:rPr>
              <a:t>Sediment</a:t>
            </a:r>
          </a:p>
        </p:txBody>
      </p:sp>
      <p:sp>
        <p:nvSpPr>
          <p:cNvPr id="2" name="Rectangle 1"/>
          <p:cNvSpPr/>
          <p:nvPr/>
        </p:nvSpPr>
        <p:spPr>
          <a:xfrm>
            <a:off x="899592" y="1700808"/>
            <a:ext cx="7272808" cy="5013176"/>
          </a:xfrm>
          <a:prstGeom prst="rect">
            <a:avLst/>
          </a:prstGeom>
          <a:noFill/>
          <a:ln w="38100">
            <a:solidFill>
              <a:schemeClr val="accent3">
                <a:lumMod val="7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3" name="TextBox 2"/>
          <p:cNvSpPr txBox="1"/>
          <p:nvPr/>
        </p:nvSpPr>
        <p:spPr>
          <a:xfrm>
            <a:off x="1086697" y="879103"/>
            <a:ext cx="6869679" cy="461665"/>
          </a:xfrm>
          <a:prstGeom prst="rect">
            <a:avLst/>
          </a:prstGeom>
          <a:noFill/>
        </p:spPr>
        <p:txBody>
          <a:bodyPr wrap="square" rtlCol="0">
            <a:spAutoFit/>
          </a:bodyPr>
          <a:lstStyle/>
          <a:p>
            <a:r>
              <a:rPr lang="en-GB" sz="2400" dirty="0">
                <a:solidFill>
                  <a:schemeClr val="accent1"/>
                </a:solidFill>
              </a:rPr>
              <a:t>https://</a:t>
            </a:r>
            <a:r>
              <a:rPr lang="en-GB" sz="2400" dirty="0" smtClean="0">
                <a:solidFill>
                  <a:schemeClr val="accent1"/>
                </a:solidFill>
              </a:rPr>
              <a:t>odnature.naturalsciences.be/coherens/</a:t>
            </a:r>
            <a:endParaRPr lang="en-GB" sz="2400" dirty="0">
              <a:solidFill>
                <a:schemeClr val="accent1"/>
              </a:solidFill>
            </a:endParaRPr>
          </a:p>
        </p:txBody>
      </p:sp>
    </p:spTree>
    <p:extLst>
      <p:ext uri="{BB962C8B-B14F-4D97-AF65-F5344CB8AC3E}">
        <p14:creationId xmlns:p14="http://schemas.microsoft.com/office/powerpoint/2010/main" val="4174134933"/>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1_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582</TotalTime>
  <Words>595</Words>
  <Application>Microsoft Office PowerPoint</Application>
  <PresentationFormat>On-screen Show (4:3)</PresentationFormat>
  <Paragraphs>140</Paragraphs>
  <Slides>21</Slides>
  <Notes>5</Notes>
  <HiddenSlides>0</HiddenSlides>
  <MMClips>0</MMClips>
  <ScaleCrop>false</ScaleCrop>
  <HeadingPairs>
    <vt:vector size="6" baseType="variant">
      <vt:variant>
        <vt:lpstr>Fonts Used</vt:lpstr>
      </vt:variant>
      <vt:variant>
        <vt:i4>11</vt:i4>
      </vt:variant>
      <vt:variant>
        <vt:lpstr>Theme</vt:lpstr>
      </vt:variant>
      <vt:variant>
        <vt:i4>3</vt:i4>
      </vt:variant>
      <vt:variant>
        <vt:lpstr>Slide Titles</vt:lpstr>
      </vt:variant>
      <vt:variant>
        <vt:i4>21</vt:i4>
      </vt:variant>
    </vt:vector>
  </HeadingPairs>
  <TitlesOfParts>
    <vt:vector size="35" baseType="lpstr">
      <vt:lpstr>ＭＳ Ｐゴシック</vt:lpstr>
      <vt:lpstr>Arial</vt:lpstr>
      <vt:lpstr>Arial Narrow</vt:lpstr>
      <vt:lpstr>Calibri</vt:lpstr>
      <vt:lpstr>Calibri Light</vt:lpstr>
      <vt:lpstr>Cambria Math</vt:lpstr>
      <vt:lpstr>DejaVu Sans</vt:lpstr>
      <vt:lpstr>News Gothic MT</vt:lpstr>
      <vt:lpstr>Symbol</vt:lpstr>
      <vt:lpstr>Times New Roman</vt:lpstr>
      <vt:lpstr>Wingdings</vt:lpstr>
      <vt:lpstr>Office Theme</vt:lpstr>
      <vt:lpstr>1_Office Theme</vt:lpstr>
      <vt:lpstr>2_Office Theme</vt:lpstr>
      <vt:lpstr>Belgian operational oceanography services Part 1 – RBINS/OD Nature</vt:lpstr>
      <vt:lpstr>North Sea is of the greatest cultural and economic importance for Belgium </vt:lpstr>
      <vt:lpstr>Strategy 2017-2027</vt:lpstr>
      <vt:lpstr>PowerPoint Presentation</vt:lpstr>
      <vt:lpstr>PowerPoint Presentation</vt:lpstr>
      <vt:lpstr>PowerPoint Presentation</vt:lpstr>
      <vt:lpstr>PowerPoint Presentation</vt:lpstr>
      <vt:lpstr>PowerPoint Presentation</vt:lpstr>
      <vt:lpstr>PowerPoint Presentation</vt:lpstr>
      <vt:lpstr>REMSEM REMote Sensing and Environmental Monitoring</vt:lpstr>
      <vt:lpstr>PowerPoint Presentation</vt:lpstr>
      <vt:lpstr>PowerPoint Presentation</vt:lpstr>
      <vt:lpstr>OSERIT model simulations  validated against aerial observations (yellow rectangles)   </vt:lpstr>
      <vt:lpstr>PowerPoint Presentation</vt:lpstr>
      <vt:lpstr>RBINS-MUMM in charge of coordinating Belgian MSFD monitoring</vt:lpstr>
      <vt:lpstr>PowerPoint Presentation</vt:lpstr>
      <vt:lpstr>Impact estimated at 0,066 km² / windmill pile</vt:lpstr>
      <vt:lpstr>PowerPoint Presentation</vt:lpstr>
      <vt:lpstr>PowerPoint Presentation</vt:lpstr>
      <vt:lpstr>PowerPoint Presentation</vt:lpstr>
      <vt:lpstr>Ready for the next 30 years!</vt:lpstr>
    </vt:vector>
  </TitlesOfParts>
  <Company>krstn@KBIN-IRSNB</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Kristien Vrancken</dc:creator>
  <cp:lastModifiedBy>Sebastien Legrand</cp:lastModifiedBy>
  <cp:revision>53</cp:revision>
  <dcterms:created xsi:type="dcterms:W3CDTF">2014-05-09T10:51:45Z</dcterms:created>
  <dcterms:modified xsi:type="dcterms:W3CDTF">2018-11-20T07:44:24Z</dcterms:modified>
</cp:coreProperties>
</file>