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61" r:id="rId6"/>
    <p:sldId id="262" r:id="rId7"/>
    <p:sldId id="263" r:id="rId8"/>
    <p:sldId id="264" r:id="rId9"/>
    <p:sldId id="259" r:id="rId10"/>
    <p:sldId id="284" r:id="rId11"/>
    <p:sldId id="266" r:id="rId12"/>
    <p:sldId id="283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8" r:id="rId25"/>
    <p:sldId id="265" r:id="rId26"/>
    <p:sldId id="269" r:id="rId27"/>
    <p:sldId id="271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6" autoAdjust="0"/>
    <p:restoredTop sz="94660"/>
  </p:normalViewPr>
  <p:slideViewPr>
    <p:cSldViewPr snapToGrid="0">
      <p:cViewPr>
        <p:scale>
          <a:sx n="95" d="100"/>
          <a:sy n="95" d="100"/>
        </p:scale>
        <p:origin x="293" y="-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4B-3965-49F3-8821-4309CC3C91E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200-6BD1-4629-893D-5AF21A074E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954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4B-3965-49F3-8821-4309CC3C91E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200-6BD1-4629-893D-5AF21A074E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9598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4B-3965-49F3-8821-4309CC3C91E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200-6BD1-4629-893D-5AF21A074E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05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4B-3965-49F3-8821-4309CC3C91E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200-6BD1-4629-893D-5AF21A074E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81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4B-3965-49F3-8821-4309CC3C91E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200-6BD1-4629-893D-5AF21A074E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12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4B-3965-49F3-8821-4309CC3C91E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200-6BD1-4629-893D-5AF21A074E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20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4B-3965-49F3-8821-4309CC3C91E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200-6BD1-4629-893D-5AF21A074E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273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4B-3965-49F3-8821-4309CC3C91E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200-6BD1-4629-893D-5AF21A074E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00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4B-3965-49F3-8821-4309CC3C91E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200-6BD1-4629-893D-5AF21A074E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332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4B-3965-49F3-8821-4309CC3C91E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200-6BD1-4629-893D-5AF21A074E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44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BC54B-3965-49F3-8821-4309CC3C91E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A6200-6BD1-4629-893D-5AF21A074E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21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BC54B-3965-49F3-8821-4309CC3C91E8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A6200-6BD1-4629-893D-5AF21A074E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09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aterberichtgeving.rws.nl/wbviewer/map.php?set=bmates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80282" y="735955"/>
            <a:ext cx="10631437" cy="5386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l-NL" sz="3440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BMA</a:t>
            </a:r>
            <a:endParaRPr lang="nl-NL" sz="34400">
              <a:solidFill>
                <a:schemeClr val="accent4">
                  <a:lumMod val="40000"/>
                  <a:lumOff val="6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8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2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9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2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48640" y="891540"/>
            <a:ext cx="1047594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Bayesian</a:t>
            </a:r>
            <a:r>
              <a:rPr lang="nl-NL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Model </a:t>
            </a:r>
            <a:r>
              <a:rPr lang="nl-NL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Averaging</a:t>
            </a:r>
            <a:endParaRPr lang="nl-NL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evaluate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model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results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on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observations</a:t>
            </a:r>
            <a:endParaRPr lang="nl-NL" sz="3200" dirty="0" smtClean="0">
              <a:solidFill>
                <a:schemeClr val="accent4">
                  <a:lumMod val="40000"/>
                  <a:lumOff val="6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best model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gets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highest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weight</a:t>
            </a:r>
            <a:endParaRPr lang="nl-NL" sz="3200" dirty="0" smtClean="0">
              <a:solidFill>
                <a:schemeClr val="accent4">
                  <a:lumMod val="40000"/>
                  <a:lumOff val="6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construct forecast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using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weighted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contributions</a:t>
            </a:r>
            <a:endParaRPr lang="nl-NL" sz="3200" dirty="0">
              <a:solidFill>
                <a:schemeClr val="accent4">
                  <a:lumMod val="40000"/>
                  <a:lumOff val="6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0" y="-27000"/>
            <a:ext cx="1224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361829"/>
            <a:ext cx="12240000" cy="61343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376184"/>
            <a:ext cx="12240000" cy="61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5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358221"/>
            <a:ext cx="12240000" cy="6141558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00" y="370204"/>
            <a:ext cx="12240000" cy="6117593"/>
          </a:xfrm>
          <a:prstGeom prst="rect">
            <a:avLst/>
          </a:prstGeom>
        </p:spPr>
      </p:pic>
      <p:sp>
        <p:nvSpPr>
          <p:cNvPr id="7" name="Vrije vorm 6"/>
          <p:cNvSpPr/>
          <p:nvPr/>
        </p:nvSpPr>
        <p:spPr>
          <a:xfrm>
            <a:off x="1240077" y="1591230"/>
            <a:ext cx="5179512" cy="2842984"/>
          </a:xfrm>
          <a:custGeom>
            <a:avLst/>
            <a:gdLst>
              <a:gd name="connsiteX0" fmla="*/ 0 w 5179512"/>
              <a:gd name="connsiteY0" fmla="*/ 2842984 h 2842984"/>
              <a:gd name="connsiteX1" fmla="*/ 313150 w 5179512"/>
              <a:gd name="connsiteY1" fmla="*/ 2323154 h 2842984"/>
              <a:gd name="connsiteX2" fmla="*/ 557408 w 5179512"/>
              <a:gd name="connsiteY2" fmla="*/ 1465121 h 2842984"/>
              <a:gd name="connsiteX3" fmla="*/ 751561 w 5179512"/>
              <a:gd name="connsiteY3" fmla="*/ 1177022 h 2842984"/>
              <a:gd name="connsiteX4" fmla="*/ 789139 w 5179512"/>
              <a:gd name="connsiteY4" fmla="*/ 782452 h 2842984"/>
              <a:gd name="connsiteX5" fmla="*/ 995819 w 5179512"/>
              <a:gd name="connsiteY5" fmla="*/ 1352386 h 2842984"/>
              <a:gd name="connsiteX6" fmla="*/ 1277655 w 5179512"/>
              <a:gd name="connsiteY6" fmla="*/ 682244 h 2842984"/>
              <a:gd name="connsiteX7" fmla="*/ 1327759 w 5179512"/>
              <a:gd name="connsiteY7" fmla="*/ 387882 h 2842984"/>
              <a:gd name="connsiteX8" fmla="*/ 1377863 w 5179512"/>
              <a:gd name="connsiteY8" fmla="*/ 544458 h 2842984"/>
              <a:gd name="connsiteX9" fmla="*/ 1565753 w 5179512"/>
              <a:gd name="connsiteY9" fmla="*/ 12102 h 2842984"/>
              <a:gd name="connsiteX10" fmla="*/ 1697276 w 5179512"/>
              <a:gd name="connsiteY10" fmla="*/ 206255 h 2842984"/>
              <a:gd name="connsiteX11" fmla="*/ 1841326 w 5179512"/>
              <a:gd name="connsiteY11" fmla="*/ 594562 h 2842984"/>
              <a:gd name="connsiteX12" fmla="*/ 1903956 w 5179512"/>
              <a:gd name="connsiteY12" fmla="*/ 488091 h 2842984"/>
              <a:gd name="connsiteX13" fmla="*/ 2029216 w 5179512"/>
              <a:gd name="connsiteY13" fmla="*/ 757400 h 2842984"/>
              <a:gd name="connsiteX14" fmla="*/ 2116898 w 5179512"/>
              <a:gd name="connsiteY14" fmla="*/ 939028 h 2842984"/>
              <a:gd name="connsiteX15" fmla="*/ 2198318 w 5179512"/>
              <a:gd name="connsiteY15" fmla="*/ 450512 h 2842984"/>
              <a:gd name="connsiteX16" fmla="*/ 2298526 w 5179512"/>
              <a:gd name="connsiteY16" fmla="*/ 162414 h 2842984"/>
              <a:gd name="connsiteX17" fmla="*/ 2430049 w 5179512"/>
              <a:gd name="connsiteY17" fmla="*/ 469302 h 2842984"/>
              <a:gd name="connsiteX18" fmla="*/ 2611676 w 5179512"/>
              <a:gd name="connsiteY18" fmla="*/ 669718 h 2842984"/>
              <a:gd name="connsiteX19" fmla="*/ 2686833 w 5179512"/>
              <a:gd name="connsiteY19" fmla="*/ 1014184 h 2842984"/>
              <a:gd name="connsiteX20" fmla="*/ 2974931 w 5179512"/>
              <a:gd name="connsiteY20" fmla="*/ 1189548 h 2842984"/>
              <a:gd name="connsiteX21" fmla="*/ 3288082 w 5179512"/>
              <a:gd name="connsiteY21" fmla="*/ 1058025 h 2842984"/>
              <a:gd name="connsiteX22" fmla="*/ 3488498 w 5179512"/>
              <a:gd name="connsiteY22" fmla="*/ 807504 h 2842984"/>
              <a:gd name="connsiteX23" fmla="*/ 3657600 w 5179512"/>
              <a:gd name="connsiteY23" fmla="*/ 970343 h 2842984"/>
              <a:gd name="connsiteX24" fmla="*/ 3764071 w 5179512"/>
              <a:gd name="connsiteY24" fmla="*/ 707296 h 2842984"/>
              <a:gd name="connsiteX25" fmla="*/ 3845490 w 5179512"/>
              <a:gd name="connsiteY25" fmla="*/ 481828 h 2842984"/>
              <a:gd name="connsiteX26" fmla="*/ 3951961 w 5179512"/>
              <a:gd name="connsiteY26" fmla="*/ 744874 h 2842984"/>
              <a:gd name="connsiteX27" fmla="*/ 4039644 w 5179512"/>
              <a:gd name="connsiteY27" fmla="*/ 1070551 h 2842984"/>
              <a:gd name="connsiteX28" fmla="*/ 4215008 w 5179512"/>
              <a:gd name="connsiteY28" fmla="*/ 1665537 h 2842984"/>
              <a:gd name="connsiteX29" fmla="*/ 4365320 w 5179512"/>
              <a:gd name="connsiteY29" fmla="*/ 1559066 h 2842984"/>
              <a:gd name="connsiteX30" fmla="*/ 4515633 w 5179512"/>
              <a:gd name="connsiteY30" fmla="*/ 1427543 h 2842984"/>
              <a:gd name="connsiteX31" fmla="*/ 4628367 w 5179512"/>
              <a:gd name="connsiteY31" fmla="*/ 1790797 h 2842984"/>
              <a:gd name="connsiteX32" fmla="*/ 4772416 w 5179512"/>
              <a:gd name="connsiteY32" fmla="*/ 1784534 h 2842984"/>
              <a:gd name="connsiteX33" fmla="*/ 4822520 w 5179512"/>
              <a:gd name="connsiteY33" fmla="*/ 1565329 h 2842984"/>
              <a:gd name="connsiteX34" fmla="*/ 5004148 w 5179512"/>
              <a:gd name="connsiteY34" fmla="*/ 1878480 h 2842984"/>
              <a:gd name="connsiteX35" fmla="*/ 5179512 w 5179512"/>
              <a:gd name="connsiteY35" fmla="*/ 2266786 h 284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179512" h="2842984">
                <a:moveTo>
                  <a:pt x="0" y="2842984"/>
                </a:moveTo>
                <a:cubicBezTo>
                  <a:pt x="110124" y="2697891"/>
                  <a:pt x="220249" y="2552798"/>
                  <a:pt x="313150" y="2323154"/>
                </a:cubicBezTo>
                <a:cubicBezTo>
                  <a:pt x="406051" y="2093510"/>
                  <a:pt x="484340" y="1656143"/>
                  <a:pt x="557408" y="1465121"/>
                </a:cubicBezTo>
                <a:cubicBezTo>
                  <a:pt x="630476" y="1274099"/>
                  <a:pt x="712939" y="1290800"/>
                  <a:pt x="751561" y="1177022"/>
                </a:cubicBezTo>
                <a:cubicBezTo>
                  <a:pt x="790183" y="1063244"/>
                  <a:pt x="748429" y="753225"/>
                  <a:pt x="789139" y="782452"/>
                </a:cubicBezTo>
                <a:cubicBezTo>
                  <a:pt x="829849" y="811679"/>
                  <a:pt x="914400" y="1369087"/>
                  <a:pt x="995819" y="1352386"/>
                </a:cubicBezTo>
                <a:cubicBezTo>
                  <a:pt x="1077238" y="1335685"/>
                  <a:pt x="1222332" y="842995"/>
                  <a:pt x="1277655" y="682244"/>
                </a:cubicBezTo>
                <a:cubicBezTo>
                  <a:pt x="1332978" y="521493"/>
                  <a:pt x="1311058" y="410846"/>
                  <a:pt x="1327759" y="387882"/>
                </a:cubicBezTo>
                <a:cubicBezTo>
                  <a:pt x="1344460" y="364918"/>
                  <a:pt x="1338197" y="607088"/>
                  <a:pt x="1377863" y="544458"/>
                </a:cubicBezTo>
                <a:cubicBezTo>
                  <a:pt x="1417529" y="481828"/>
                  <a:pt x="1512518" y="68469"/>
                  <a:pt x="1565753" y="12102"/>
                </a:cubicBezTo>
                <a:cubicBezTo>
                  <a:pt x="1618988" y="-44265"/>
                  <a:pt x="1651347" y="109178"/>
                  <a:pt x="1697276" y="206255"/>
                </a:cubicBezTo>
                <a:cubicBezTo>
                  <a:pt x="1743205" y="303332"/>
                  <a:pt x="1806879" y="547589"/>
                  <a:pt x="1841326" y="594562"/>
                </a:cubicBezTo>
                <a:cubicBezTo>
                  <a:pt x="1875773" y="641535"/>
                  <a:pt x="1872641" y="460951"/>
                  <a:pt x="1903956" y="488091"/>
                </a:cubicBezTo>
                <a:cubicBezTo>
                  <a:pt x="1935271" y="515231"/>
                  <a:pt x="1993726" y="682244"/>
                  <a:pt x="2029216" y="757400"/>
                </a:cubicBezTo>
                <a:cubicBezTo>
                  <a:pt x="2064706" y="832556"/>
                  <a:pt x="2088714" y="990176"/>
                  <a:pt x="2116898" y="939028"/>
                </a:cubicBezTo>
                <a:cubicBezTo>
                  <a:pt x="2145082" y="887880"/>
                  <a:pt x="2168047" y="579948"/>
                  <a:pt x="2198318" y="450512"/>
                </a:cubicBezTo>
                <a:cubicBezTo>
                  <a:pt x="2228589" y="321076"/>
                  <a:pt x="2259904" y="159282"/>
                  <a:pt x="2298526" y="162414"/>
                </a:cubicBezTo>
                <a:cubicBezTo>
                  <a:pt x="2337148" y="165546"/>
                  <a:pt x="2377857" y="384751"/>
                  <a:pt x="2430049" y="469302"/>
                </a:cubicBezTo>
                <a:cubicBezTo>
                  <a:pt x="2482241" y="553853"/>
                  <a:pt x="2568879" y="578904"/>
                  <a:pt x="2611676" y="669718"/>
                </a:cubicBezTo>
                <a:cubicBezTo>
                  <a:pt x="2654473" y="760532"/>
                  <a:pt x="2626291" y="927546"/>
                  <a:pt x="2686833" y="1014184"/>
                </a:cubicBezTo>
                <a:cubicBezTo>
                  <a:pt x="2747375" y="1100822"/>
                  <a:pt x="2874723" y="1182241"/>
                  <a:pt x="2974931" y="1189548"/>
                </a:cubicBezTo>
                <a:cubicBezTo>
                  <a:pt x="3075139" y="1196855"/>
                  <a:pt x="3202488" y="1121699"/>
                  <a:pt x="3288082" y="1058025"/>
                </a:cubicBezTo>
                <a:cubicBezTo>
                  <a:pt x="3373676" y="994351"/>
                  <a:pt x="3426912" y="822118"/>
                  <a:pt x="3488498" y="807504"/>
                </a:cubicBezTo>
                <a:cubicBezTo>
                  <a:pt x="3550084" y="792890"/>
                  <a:pt x="3611671" y="987044"/>
                  <a:pt x="3657600" y="970343"/>
                </a:cubicBezTo>
                <a:cubicBezTo>
                  <a:pt x="3703529" y="953642"/>
                  <a:pt x="3732756" y="788715"/>
                  <a:pt x="3764071" y="707296"/>
                </a:cubicBezTo>
                <a:cubicBezTo>
                  <a:pt x="3795386" y="625877"/>
                  <a:pt x="3814175" y="475565"/>
                  <a:pt x="3845490" y="481828"/>
                </a:cubicBezTo>
                <a:cubicBezTo>
                  <a:pt x="3876805" y="488091"/>
                  <a:pt x="3919602" y="646754"/>
                  <a:pt x="3951961" y="744874"/>
                </a:cubicBezTo>
                <a:cubicBezTo>
                  <a:pt x="3984320" y="842994"/>
                  <a:pt x="3995803" y="917107"/>
                  <a:pt x="4039644" y="1070551"/>
                </a:cubicBezTo>
                <a:cubicBezTo>
                  <a:pt x="4083485" y="1223995"/>
                  <a:pt x="4160729" y="1584118"/>
                  <a:pt x="4215008" y="1665537"/>
                </a:cubicBezTo>
                <a:cubicBezTo>
                  <a:pt x="4269287" y="1746956"/>
                  <a:pt x="4315216" y="1598732"/>
                  <a:pt x="4365320" y="1559066"/>
                </a:cubicBezTo>
                <a:cubicBezTo>
                  <a:pt x="4415424" y="1519400"/>
                  <a:pt x="4471792" y="1388921"/>
                  <a:pt x="4515633" y="1427543"/>
                </a:cubicBezTo>
                <a:cubicBezTo>
                  <a:pt x="4559474" y="1466165"/>
                  <a:pt x="4585570" y="1731298"/>
                  <a:pt x="4628367" y="1790797"/>
                </a:cubicBezTo>
                <a:cubicBezTo>
                  <a:pt x="4671164" y="1850295"/>
                  <a:pt x="4740057" y="1822112"/>
                  <a:pt x="4772416" y="1784534"/>
                </a:cubicBezTo>
                <a:cubicBezTo>
                  <a:pt x="4804775" y="1746956"/>
                  <a:pt x="4783898" y="1549671"/>
                  <a:pt x="4822520" y="1565329"/>
                </a:cubicBezTo>
                <a:cubicBezTo>
                  <a:pt x="4861142" y="1580987"/>
                  <a:pt x="4944649" y="1761571"/>
                  <a:pt x="5004148" y="1878480"/>
                </a:cubicBezTo>
                <a:cubicBezTo>
                  <a:pt x="5063647" y="1995389"/>
                  <a:pt x="5121579" y="2131087"/>
                  <a:pt x="5179512" y="2266786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47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755469" y="619396"/>
            <a:ext cx="11272638" cy="4433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Next moves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Astronomical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tide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, ‘obs’ or model?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More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locations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BMA viewer (in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progress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, 9th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operational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?)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Distribute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BMA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forecasts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, NOOS format, or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NetCDF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Quality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control in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verification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dashboard</a:t>
            </a:r>
            <a:endParaRPr lang="nl-NL" sz="3200" dirty="0">
              <a:solidFill>
                <a:schemeClr val="accent4">
                  <a:lumMod val="40000"/>
                  <a:lumOff val="6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1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80282" y="-29157"/>
            <a:ext cx="10631437" cy="5386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l-NL" sz="3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BMA</a:t>
            </a:r>
            <a:endParaRPr lang="nl-NL" sz="34400" dirty="0">
              <a:solidFill>
                <a:schemeClr val="accent4">
                  <a:lumMod val="40000"/>
                  <a:lumOff val="6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286376" y="3956969"/>
            <a:ext cx="9961380" cy="221599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nl-NL" sz="13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questions</a:t>
            </a:r>
            <a:r>
              <a:rPr lang="nl-NL" sz="13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?</a:t>
            </a:r>
            <a:endParaRPr lang="nl-NL" sz="13800" dirty="0">
              <a:solidFill>
                <a:schemeClr val="accent4">
                  <a:lumMod val="60000"/>
                  <a:lumOff val="4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7640" y="728255"/>
            <a:ext cx="11533927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NOOS </a:t>
            </a:r>
            <a:r>
              <a:rPr lang="nl-NL" sz="32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collaboration</a:t>
            </a:r>
            <a:endParaRPr lang="nl-NL" sz="3200" dirty="0" smtClean="0">
              <a:solidFill>
                <a:schemeClr val="accent4">
                  <a:lumMod val="60000"/>
                  <a:lumOff val="4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27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locations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, 5-7 partner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models</a:t>
            </a:r>
            <a:endParaRPr lang="nl-NL" sz="3200" dirty="0" smtClean="0">
              <a:solidFill>
                <a:schemeClr val="accent4">
                  <a:lumMod val="40000"/>
                  <a:lumOff val="6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RWS has 2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models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: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with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/without data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assimilation</a:t>
            </a:r>
            <a:endParaRPr lang="nl-NL" sz="3200" dirty="0" smtClean="0">
              <a:solidFill>
                <a:schemeClr val="accent4">
                  <a:lumMod val="40000"/>
                  <a:lumOff val="6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check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quality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forecast in last 5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days</a:t>
            </a:r>
            <a:endParaRPr lang="nl-NL" sz="3200" dirty="0" smtClean="0">
              <a:solidFill>
                <a:schemeClr val="accent4">
                  <a:lumMod val="40000"/>
                  <a:lumOff val="6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in timeframes 0-12, 12-24, 24-36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and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36-48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hour</a:t>
            </a:r>
            <a:endParaRPr lang="nl-NL" sz="3200" dirty="0" smtClean="0">
              <a:solidFill>
                <a:schemeClr val="accent4">
                  <a:lumMod val="40000"/>
                  <a:lumOff val="6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BMA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surge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and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BMA waterlevel forecast 48u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plus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median</a:t>
            </a:r>
            <a:r>
              <a:rPr lang="nl-NL" sz="32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, 50% en 90% </a:t>
            </a:r>
            <a:r>
              <a:rPr lang="nl-NL" sz="32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bandwith</a:t>
            </a:r>
            <a:endParaRPr lang="nl-NL" sz="3200" dirty="0" smtClean="0">
              <a:solidFill>
                <a:schemeClr val="accent4">
                  <a:lumMod val="40000"/>
                  <a:lumOff val="6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  <a:hlinkClick r:id="rId2"/>
              </a:rPr>
              <a:t>https://waterberichtgeving.rws.nl/wbviewer/map.php?set=bmatest</a:t>
            </a:r>
            <a:r>
              <a:rPr lang="nl-NL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 </a:t>
            </a:r>
            <a:endParaRPr lang="nl-NL" sz="2400" dirty="0">
              <a:solidFill>
                <a:schemeClr val="accent4">
                  <a:lumMod val="40000"/>
                  <a:lumOff val="60000"/>
                </a:schemeClr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50194" t="20439" r="25736" b="28140"/>
          <a:stretch/>
        </p:blipFill>
        <p:spPr>
          <a:xfrm>
            <a:off x="550927" y="97226"/>
            <a:ext cx="11090147" cy="6663549"/>
          </a:xfrm>
          <a:prstGeom prst="rect">
            <a:avLst/>
          </a:prstGeom>
        </p:spPr>
      </p:pic>
      <p:sp>
        <p:nvSpPr>
          <p:cNvPr id="2" name="5-puntige ster 1"/>
          <p:cNvSpPr/>
          <p:nvPr/>
        </p:nvSpPr>
        <p:spPr>
          <a:xfrm>
            <a:off x="2709334" y="2982046"/>
            <a:ext cx="283464" cy="283464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5-puntige ster 3"/>
          <p:cNvSpPr/>
          <p:nvPr/>
        </p:nvSpPr>
        <p:spPr>
          <a:xfrm>
            <a:off x="7144820" y="2747242"/>
            <a:ext cx="283464" cy="283464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5-puntige ster 4"/>
          <p:cNvSpPr/>
          <p:nvPr/>
        </p:nvSpPr>
        <p:spPr>
          <a:xfrm>
            <a:off x="4872719" y="2107359"/>
            <a:ext cx="283464" cy="283464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5-puntige ster 5"/>
          <p:cNvSpPr/>
          <p:nvPr/>
        </p:nvSpPr>
        <p:spPr>
          <a:xfrm>
            <a:off x="9616827" y="2792196"/>
            <a:ext cx="283464" cy="283464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2061" t="19240" r="20308" b="11520"/>
          <a:stretch/>
        </p:blipFill>
        <p:spPr>
          <a:xfrm>
            <a:off x="336000" y="539238"/>
            <a:ext cx="11520000" cy="57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1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1667" t="19708" r="20307" b="11286"/>
          <a:stretch/>
        </p:blipFill>
        <p:spPr>
          <a:xfrm>
            <a:off x="336000" y="563570"/>
            <a:ext cx="11520000" cy="57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2062" t="19473" r="20321" b="11755"/>
          <a:stretch/>
        </p:blipFill>
        <p:spPr>
          <a:xfrm>
            <a:off x="366120" y="573284"/>
            <a:ext cx="11459760" cy="57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l="2061" t="19473" r="20175" b="11286"/>
          <a:stretch/>
        </p:blipFill>
        <p:spPr>
          <a:xfrm>
            <a:off x="336000" y="544127"/>
            <a:ext cx="11520000" cy="57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/>
          <a:srcRect t="9360" b="3857"/>
          <a:stretch/>
        </p:blipFill>
        <p:spPr>
          <a:xfrm>
            <a:off x="336000" y="795528"/>
            <a:ext cx="11520000" cy="562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111</Words>
  <Application>Microsoft Office PowerPoint</Application>
  <PresentationFormat>Breedbeeld</PresentationFormat>
  <Paragraphs>21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2" baseType="lpstr">
      <vt:lpstr>72 Black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Philippart, Marc (WVL)</dc:creator>
  <cp:lastModifiedBy>Philippart, Marc (WVL)</cp:lastModifiedBy>
  <cp:revision>34</cp:revision>
  <dcterms:created xsi:type="dcterms:W3CDTF">2021-09-15T18:41:37Z</dcterms:created>
  <dcterms:modified xsi:type="dcterms:W3CDTF">2021-12-03T08:23:29Z</dcterms:modified>
</cp:coreProperties>
</file>