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7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758" autoAdjust="0"/>
    <p:restoredTop sz="94660"/>
  </p:normalViewPr>
  <p:slideViewPr>
    <p:cSldViewPr snapToGrid="0">
      <p:cViewPr>
        <p:scale>
          <a:sx n="78" d="100"/>
          <a:sy n="78" d="100"/>
        </p:scale>
        <p:origin x="396" y="270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5574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082545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644476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801020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364698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46682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201178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230802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74646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345173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dirty="0" smtClean="0"/>
              <a:t>Klik op het pictogram als u een afbeelding wilt toevoegen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339134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BE4B90-5F3D-4E50-A2ED-FAC59CAA5D3F}" type="datetimeFigureOut">
              <a:rPr lang="nl-NL" smtClean="0"/>
              <a:t>14-10-2019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317D07-B448-4E2A-A2C2-18D84BEFB255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663679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Afgeronde rechthoek 8"/>
          <p:cNvSpPr/>
          <p:nvPr/>
        </p:nvSpPr>
        <p:spPr>
          <a:xfrm>
            <a:off x="9127583" y="3162069"/>
            <a:ext cx="2808312" cy="2376264"/>
          </a:xfrm>
          <a:prstGeom prst="roundRect">
            <a:avLst>
              <a:gd name="adj" fmla="val 9402"/>
            </a:avLst>
          </a:prstGeom>
          <a:solidFill>
            <a:schemeClr val="accent4">
              <a:lumMod val="40000"/>
              <a:lumOff val="6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105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endParaRPr lang="nl-NL" sz="105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RWS Marc Philippart</a:t>
            </a: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RWS Theo van Dam</a:t>
            </a: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DMI Jacob </a:t>
            </a:r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Woge</a:t>
            </a:r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Nielsen</a:t>
            </a:r>
            <a:endParaRPr lang="nl-NL" sz="12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FCOO Carsten Hansen</a:t>
            </a: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RBINS, Sebastien Legrand</a:t>
            </a: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UKMO, Andrew </a:t>
            </a:r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Saulter</a:t>
            </a:r>
            <a:endParaRPr lang="nl-NL" sz="12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BSH, </a:t>
            </a:r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Thorger</a:t>
            </a:r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Brüning</a:t>
            </a:r>
            <a:endParaRPr lang="nl-NL" sz="12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BSH, Susanne </a:t>
            </a:r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Tamm</a:t>
            </a:r>
            <a:endParaRPr lang="nl-NL" sz="1200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Deltares, Caroline Gautier</a:t>
            </a:r>
          </a:p>
          <a:p>
            <a:pPr algn="ctr"/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Deltares, Martin </a:t>
            </a:r>
            <a:r>
              <a:rPr lang="nl-NL" sz="1200" dirty="0" smtClean="0">
                <a:solidFill>
                  <a:schemeClr val="tx2">
                    <a:lumMod val="75000"/>
                  </a:schemeClr>
                </a:solidFill>
              </a:rPr>
              <a:t>Verlaan</a:t>
            </a:r>
            <a:endParaRPr lang="nl-NL" sz="1200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0" name="Afgeronde rechthoek 9"/>
          <p:cNvSpPr/>
          <p:nvPr/>
        </p:nvSpPr>
        <p:spPr>
          <a:xfrm>
            <a:off x="9127583" y="3162069"/>
            <a:ext cx="2808312" cy="360040"/>
          </a:xfrm>
          <a:prstGeom prst="roundRect">
            <a:avLst>
              <a:gd name="adj" fmla="val 50000"/>
            </a:avLst>
          </a:prstGeom>
          <a:solidFill>
            <a:schemeClr val="accent4">
              <a:lumMod val="5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team</a:t>
            </a:r>
            <a:endParaRPr lang="nl-NL" dirty="0"/>
          </a:p>
        </p:txBody>
      </p:sp>
      <p:sp>
        <p:nvSpPr>
          <p:cNvPr id="12" name="Afgeronde rechthoek 11"/>
          <p:cNvSpPr/>
          <p:nvPr/>
        </p:nvSpPr>
        <p:spPr>
          <a:xfrm>
            <a:off x="248247" y="3972679"/>
            <a:ext cx="2808312" cy="1565654"/>
          </a:xfrm>
          <a:prstGeom prst="roundRect">
            <a:avLst>
              <a:gd name="adj" fmla="val 9402"/>
            </a:avLst>
          </a:prstGeom>
          <a:solidFill>
            <a:schemeClr val="accent4">
              <a:lumMod val="40000"/>
              <a:lumOff val="6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water level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wave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research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alarm 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function</a:t>
            </a:r>
            <a:endParaRPr lang="nl-NL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3" name="Afgeronde rechthoek 12"/>
          <p:cNvSpPr/>
          <p:nvPr/>
        </p:nvSpPr>
        <p:spPr>
          <a:xfrm>
            <a:off x="248247" y="3972679"/>
            <a:ext cx="2808312" cy="360040"/>
          </a:xfrm>
          <a:prstGeom prst="roundRect">
            <a:avLst>
              <a:gd name="adj" fmla="val 50000"/>
            </a:avLst>
          </a:prstGeom>
          <a:solidFill>
            <a:schemeClr val="accent4">
              <a:lumMod val="5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BMA</a:t>
            </a:r>
            <a:endParaRPr lang="nl-NL" dirty="0"/>
          </a:p>
        </p:txBody>
      </p:sp>
      <p:sp>
        <p:nvSpPr>
          <p:cNvPr id="3" name="Afgeronde rechthoek 2"/>
          <p:cNvSpPr/>
          <p:nvPr/>
        </p:nvSpPr>
        <p:spPr>
          <a:xfrm>
            <a:off x="6176978" y="391578"/>
            <a:ext cx="2808312" cy="1565654"/>
          </a:xfrm>
          <a:prstGeom prst="roundRect">
            <a:avLst>
              <a:gd name="adj" fmla="val 9402"/>
            </a:avLst>
          </a:prstGeom>
          <a:solidFill>
            <a:schemeClr val="accent4">
              <a:lumMod val="40000"/>
              <a:lumOff val="6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NWS-portal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HF-radar NL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Matroos</a:t>
            </a:r>
            <a:endParaRPr lang="nl-NL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4" name="Afgeronde rechthoek 3"/>
          <p:cNvSpPr/>
          <p:nvPr/>
        </p:nvSpPr>
        <p:spPr>
          <a:xfrm>
            <a:off x="6176978" y="391578"/>
            <a:ext cx="2808312" cy="360040"/>
          </a:xfrm>
          <a:prstGeom prst="roundRect">
            <a:avLst>
              <a:gd name="adj" fmla="val 50000"/>
            </a:avLst>
          </a:prstGeom>
          <a:solidFill>
            <a:schemeClr val="accent4">
              <a:lumMod val="5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redistribution</a:t>
            </a:r>
            <a:endParaRPr lang="nl-NL" dirty="0"/>
          </a:p>
        </p:txBody>
      </p:sp>
      <p:sp>
        <p:nvSpPr>
          <p:cNvPr id="6" name="Afgeronde rechthoek 5"/>
          <p:cNvSpPr/>
          <p:nvPr/>
        </p:nvSpPr>
        <p:spPr>
          <a:xfrm>
            <a:off x="3198852" y="391578"/>
            <a:ext cx="2808312" cy="1565654"/>
          </a:xfrm>
          <a:prstGeom prst="roundRect">
            <a:avLst>
              <a:gd name="adj" fmla="val 9402"/>
            </a:avLst>
          </a:prstGeom>
          <a:solidFill>
            <a:schemeClr val="accent4">
              <a:lumMod val="40000"/>
              <a:lumOff val="6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format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harmonizing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guarding</a:t>
            </a:r>
            <a:endParaRPr lang="nl-NL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7" name="Afgeronde rechthoek 6"/>
          <p:cNvSpPr/>
          <p:nvPr/>
        </p:nvSpPr>
        <p:spPr>
          <a:xfrm>
            <a:off x="3198852" y="391578"/>
            <a:ext cx="2808312" cy="360040"/>
          </a:xfrm>
          <a:prstGeom prst="roundRect">
            <a:avLst>
              <a:gd name="adj" fmla="val 50000"/>
            </a:avLst>
          </a:prstGeom>
          <a:solidFill>
            <a:schemeClr val="accent4">
              <a:lumMod val="5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gathering</a:t>
            </a:r>
            <a:endParaRPr lang="nl-NL" dirty="0"/>
          </a:p>
        </p:txBody>
      </p:sp>
      <p:sp>
        <p:nvSpPr>
          <p:cNvPr id="15" name="Afgeronde rechthoek 14"/>
          <p:cNvSpPr/>
          <p:nvPr/>
        </p:nvSpPr>
        <p:spPr>
          <a:xfrm>
            <a:off x="3198852" y="4900769"/>
            <a:ext cx="2808312" cy="1565654"/>
          </a:xfrm>
          <a:prstGeom prst="roundRect">
            <a:avLst>
              <a:gd name="adj" fmla="val 9402"/>
            </a:avLst>
          </a:prstGeom>
          <a:solidFill>
            <a:schemeClr val="accent4">
              <a:lumMod val="40000"/>
              <a:lumOff val="6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HW 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surge</a:t>
            </a:r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BMA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wave forecast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location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 sets</a:t>
            </a:r>
            <a:endParaRPr lang="nl-NL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6" name="Afgeronde rechthoek 15"/>
          <p:cNvSpPr/>
          <p:nvPr/>
        </p:nvSpPr>
        <p:spPr>
          <a:xfrm>
            <a:off x="3198852" y="4900769"/>
            <a:ext cx="2808312" cy="360040"/>
          </a:xfrm>
          <a:prstGeom prst="roundRect">
            <a:avLst>
              <a:gd name="adj" fmla="val 50000"/>
            </a:avLst>
          </a:prstGeom>
          <a:solidFill>
            <a:schemeClr val="accent4">
              <a:lumMod val="5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evaluation</a:t>
            </a:r>
            <a:endParaRPr lang="nl-NL" dirty="0"/>
          </a:p>
        </p:txBody>
      </p:sp>
      <p:sp>
        <p:nvSpPr>
          <p:cNvPr id="18" name="Afgeronde rechthoek 17"/>
          <p:cNvSpPr/>
          <p:nvPr/>
        </p:nvSpPr>
        <p:spPr>
          <a:xfrm>
            <a:off x="6176978" y="4900769"/>
            <a:ext cx="2808312" cy="1565654"/>
          </a:xfrm>
          <a:prstGeom prst="roundRect">
            <a:avLst>
              <a:gd name="adj" fmla="val 9402"/>
            </a:avLst>
          </a:prstGeom>
          <a:solidFill>
            <a:schemeClr val="accent4">
              <a:lumMod val="40000"/>
              <a:lumOff val="6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matroos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WB-viewer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BMA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synoptic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 viewer</a:t>
            </a:r>
            <a:endParaRPr lang="nl-NL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19" name="Afgeronde rechthoek 18"/>
          <p:cNvSpPr/>
          <p:nvPr/>
        </p:nvSpPr>
        <p:spPr>
          <a:xfrm>
            <a:off x="6176978" y="4900769"/>
            <a:ext cx="2808312" cy="360040"/>
          </a:xfrm>
          <a:prstGeom prst="roundRect">
            <a:avLst>
              <a:gd name="adj" fmla="val 50000"/>
            </a:avLst>
          </a:prstGeom>
          <a:solidFill>
            <a:schemeClr val="accent4">
              <a:lumMod val="5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tooling</a:t>
            </a:r>
            <a:endParaRPr lang="nl-NL" dirty="0"/>
          </a:p>
        </p:txBody>
      </p:sp>
      <p:sp>
        <p:nvSpPr>
          <p:cNvPr id="21" name="Afgeronde rechthoek 20"/>
          <p:cNvSpPr/>
          <p:nvPr/>
        </p:nvSpPr>
        <p:spPr>
          <a:xfrm>
            <a:off x="9127583" y="1428192"/>
            <a:ext cx="2808312" cy="1565654"/>
          </a:xfrm>
          <a:prstGeom prst="roundRect">
            <a:avLst>
              <a:gd name="adj" fmla="val 9402"/>
            </a:avLst>
          </a:prstGeom>
          <a:solidFill>
            <a:schemeClr val="accent4">
              <a:lumMod val="40000"/>
              <a:lumOff val="6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matroos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NOOS website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RWS website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synoptic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 viewer</a:t>
            </a:r>
            <a:endParaRPr lang="nl-NL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22" name="Afgeronde rechthoek 21"/>
          <p:cNvSpPr/>
          <p:nvPr/>
        </p:nvSpPr>
        <p:spPr>
          <a:xfrm>
            <a:off x="9127583" y="1428192"/>
            <a:ext cx="2808312" cy="360040"/>
          </a:xfrm>
          <a:prstGeom prst="roundRect">
            <a:avLst>
              <a:gd name="adj" fmla="val 50000"/>
            </a:avLst>
          </a:prstGeom>
          <a:solidFill>
            <a:schemeClr val="accent4">
              <a:lumMod val="5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visualisation</a:t>
            </a:r>
            <a:endParaRPr lang="nl-NL" dirty="0"/>
          </a:p>
        </p:txBody>
      </p:sp>
      <p:sp>
        <p:nvSpPr>
          <p:cNvPr id="24" name="Afgeronde rechthoek 23"/>
          <p:cNvSpPr/>
          <p:nvPr/>
        </p:nvSpPr>
        <p:spPr>
          <a:xfrm>
            <a:off x="248247" y="1428192"/>
            <a:ext cx="2808312" cy="2376264"/>
          </a:xfrm>
          <a:prstGeom prst="roundRect">
            <a:avLst>
              <a:gd name="adj" fmla="val 9402"/>
            </a:avLst>
          </a:prstGeom>
          <a:solidFill>
            <a:schemeClr val="accent4">
              <a:lumMod val="40000"/>
              <a:lumOff val="6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water level obs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water level 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tide</a:t>
            </a:r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water level 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fc</a:t>
            </a:r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wave 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observed</a:t>
            </a:r>
            <a:endParaRPr lang="nl-NL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wave forecast</a:t>
            </a:r>
          </a:p>
          <a:p>
            <a:pPr algn="ctr"/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common 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locations</a:t>
            </a:r>
            <a:endParaRPr lang="nl-NL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25" name="Afgeronde rechthoek 24"/>
          <p:cNvSpPr/>
          <p:nvPr/>
        </p:nvSpPr>
        <p:spPr>
          <a:xfrm>
            <a:off x="248247" y="1428192"/>
            <a:ext cx="2808312" cy="360040"/>
          </a:xfrm>
          <a:prstGeom prst="roundRect">
            <a:avLst>
              <a:gd name="adj" fmla="val 50000"/>
            </a:avLst>
          </a:prstGeom>
          <a:solidFill>
            <a:schemeClr val="accent4">
              <a:lumMod val="50000"/>
            </a:schemeClr>
          </a:solidFill>
          <a:ln w="5715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shared data</a:t>
            </a:r>
            <a:endParaRPr lang="nl-NL" dirty="0"/>
          </a:p>
        </p:txBody>
      </p:sp>
      <p:sp>
        <p:nvSpPr>
          <p:cNvPr id="39" name="Vrije vorm 38"/>
          <p:cNvSpPr/>
          <p:nvPr/>
        </p:nvSpPr>
        <p:spPr>
          <a:xfrm>
            <a:off x="3781167" y="2113004"/>
            <a:ext cx="4709174" cy="2605398"/>
          </a:xfrm>
          <a:custGeom>
            <a:avLst/>
            <a:gdLst>
              <a:gd name="connsiteX0" fmla="*/ 135925 w 4928147"/>
              <a:gd name="connsiteY0" fmla="*/ 540608 h 2695114"/>
              <a:gd name="connsiteX1" fmla="*/ 2187146 w 4928147"/>
              <a:gd name="connsiteY1" fmla="*/ 21624 h 2695114"/>
              <a:gd name="connsiteX2" fmla="*/ 4139514 w 4928147"/>
              <a:gd name="connsiteY2" fmla="*/ 194619 h 2695114"/>
              <a:gd name="connsiteX3" fmla="*/ 4893276 w 4928147"/>
              <a:gd name="connsiteY3" fmla="*/ 1059591 h 2695114"/>
              <a:gd name="connsiteX4" fmla="*/ 4646141 w 4928147"/>
              <a:gd name="connsiteY4" fmla="*/ 2109916 h 2695114"/>
              <a:gd name="connsiteX5" fmla="*/ 3286898 w 4928147"/>
              <a:gd name="connsiteY5" fmla="*/ 2665970 h 2695114"/>
              <a:gd name="connsiteX6" fmla="*/ 988541 w 4928147"/>
              <a:gd name="connsiteY6" fmla="*/ 2517689 h 2695114"/>
              <a:gd name="connsiteX7" fmla="*/ 0 w 4928147"/>
              <a:gd name="connsiteY7" fmla="*/ 1677429 h 2695114"/>
              <a:gd name="connsiteX0" fmla="*/ 222422 w 4928147"/>
              <a:gd name="connsiteY0" fmla="*/ 623310 h 2700578"/>
              <a:gd name="connsiteX1" fmla="*/ 2187146 w 4928147"/>
              <a:gd name="connsiteY1" fmla="*/ 27088 h 2700578"/>
              <a:gd name="connsiteX2" fmla="*/ 4139514 w 4928147"/>
              <a:gd name="connsiteY2" fmla="*/ 200083 h 2700578"/>
              <a:gd name="connsiteX3" fmla="*/ 4893276 w 4928147"/>
              <a:gd name="connsiteY3" fmla="*/ 1065055 h 2700578"/>
              <a:gd name="connsiteX4" fmla="*/ 4646141 w 4928147"/>
              <a:gd name="connsiteY4" fmla="*/ 2115380 h 2700578"/>
              <a:gd name="connsiteX5" fmla="*/ 3286898 w 4928147"/>
              <a:gd name="connsiteY5" fmla="*/ 2671434 h 2700578"/>
              <a:gd name="connsiteX6" fmla="*/ 988541 w 4928147"/>
              <a:gd name="connsiteY6" fmla="*/ 2523153 h 2700578"/>
              <a:gd name="connsiteX7" fmla="*/ 0 w 4928147"/>
              <a:gd name="connsiteY7" fmla="*/ 1682893 h 2700578"/>
              <a:gd name="connsiteX0" fmla="*/ 222422 w 4928147"/>
              <a:gd name="connsiteY0" fmla="*/ 623310 h 2700578"/>
              <a:gd name="connsiteX1" fmla="*/ 2187146 w 4928147"/>
              <a:gd name="connsiteY1" fmla="*/ 27088 h 2700578"/>
              <a:gd name="connsiteX2" fmla="*/ 4139514 w 4928147"/>
              <a:gd name="connsiteY2" fmla="*/ 200083 h 2700578"/>
              <a:gd name="connsiteX3" fmla="*/ 4893276 w 4928147"/>
              <a:gd name="connsiteY3" fmla="*/ 1065055 h 2700578"/>
              <a:gd name="connsiteX4" fmla="*/ 4646141 w 4928147"/>
              <a:gd name="connsiteY4" fmla="*/ 2115380 h 2700578"/>
              <a:gd name="connsiteX5" fmla="*/ 3286898 w 4928147"/>
              <a:gd name="connsiteY5" fmla="*/ 2671434 h 2700578"/>
              <a:gd name="connsiteX6" fmla="*/ 988541 w 4928147"/>
              <a:gd name="connsiteY6" fmla="*/ 2523153 h 2700578"/>
              <a:gd name="connsiteX7" fmla="*/ 0 w 4928147"/>
              <a:gd name="connsiteY7" fmla="*/ 1682893 h 2700578"/>
              <a:gd name="connsiteX0" fmla="*/ 222422 w 4928147"/>
              <a:gd name="connsiteY0" fmla="*/ 657272 h 2734540"/>
              <a:gd name="connsiteX1" fmla="*/ 2199503 w 4928147"/>
              <a:gd name="connsiteY1" fmla="*/ 22430 h 2734540"/>
              <a:gd name="connsiteX2" fmla="*/ 4139514 w 4928147"/>
              <a:gd name="connsiteY2" fmla="*/ 234045 h 2734540"/>
              <a:gd name="connsiteX3" fmla="*/ 4893276 w 4928147"/>
              <a:gd name="connsiteY3" fmla="*/ 1099017 h 2734540"/>
              <a:gd name="connsiteX4" fmla="*/ 4646141 w 4928147"/>
              <a:gd name="connsiteY4" fmla="*/ 2149342 h 2734540"/>
              <a:gd name="connsiteX5" fmla="*/ 3286898 w 4928147"/>
              <a:gd name="connsiteY5" fmla="*/ 2705396 h 2734540"/>
              <a:gd name="connsiteX6" fmla="*/ 988541 w 4928147"/>
              <a:gd name="connsiteY6" fmla="*/ 2557115 h 2734540"/>
              <a:gd name="connsiteX7" fmla="*/ 0 w 4928147"/>
              <a:gd name="connsiteY7" fmla="*/ 1716855 h 2734540"/>
              <a:gd name="connsiteX0" fmla="*/ 222422 w 4928147"/>
              <a:gd name="connsiteY0" fmla="*/ 638580 h 2715848"/>
              <a:gd name="connsiteX1" fmla="*/ 2199503 w 4928147"/>
              <a:gd name="connsiteY1" fmla="*/ 3738 h 2715848"/>
              <a:gd name="connsiteX2" fmla="*/ 4139514 w 4928147"/>
              <a:gd name="connsiteY2" fmla="*/ 215353 h 2715848"/>
              <a:gd name="connsiteX3" fmla="*/ 4893276 w 4928147"/>
              <a:gd name="connsiteY3" fmla="*/ 1080325 h 2715848"/>
              <a:gd name="connsiteX4" fmla="*/ 4646141 w 4928147"/>
              <a:gd name="connsiteY4" fmla="*/ 2130650 h 2715848"/>
              <a:gd name="connsiteX5" fmla="*/ 3286898 w 4928147"/>
              <a:gd name="connsiteY5" fmla="*/ 2686704 h 2715848"/>
              <a:gd name="connsiteX6" fmla="*/ 988541 w 4928147"/>
              <a:gd name="connsiteY6" fmla="*/ 2538423 h 2715848"/>
              <a:gd name="connsiteX7" fmla="*/ 0 w 4928147"/>
              <a:gd name="connsiteY7" fmla="*/ 1698163 h 2715848"/>
              <a:gd name="connsiteX0" fmla="*/ 222422 w 4928147"/>
              <a:gd name="connsiteY0" fmla="*/ 652207 h 2729475"/>
              <a:gd name="connsiteX1" fmla="*/ 2199503 w 4928147"/>
              <a:gd name="connsiteY1" fmla="*/ 17365 h 2729475"/>
              <a:gd name="connsiteX2" fmla="*/ 4139514 w 4928147"/>
              <a:gd name="connsiteY2" fmla="*/ 228980 h 2729475"/>
              <a:gd name="connsiteX3" fmla="*/ 4893276 w 4928147"/>
              <a:gd name="connsiteY3" fmla="*/ 1093952 h 2729475"/>
              <a:gd name="connsiteX4" fmla="*/ 4646141 w 4928147"/>
              <a:gd name="connsiteY4" fmla="*/ 2144277 h 2729475"/>
              <a:gd name="connsiteX5" fmla="*/ 3286898 w 4928147"/>
              <a:gd name="connsiteY5" fmla="*/ 2700331 h 2729475"/>
              <a:gd name="connsiteX6" fmla="*/ 988541 w 4928147"/>
              <a:gd name="connsiteY6" fmla="*/ 2552050 h 2729475"/>
              <a:gd name="connsiteX7" fmla="*/ 0 w 4928147"/>
              <a:gd name="connsiteY7" fmla="*/ 1711790 h 2729475"/>
              <a:gd name="connsiteX0" fmla="*/ 222422 w 4928147"/>
              <a:gd name="connsiteY0" fmla="*/ 652207 h 2729475"/>
              <a:gd name="connsiteX1" fmla="*/ 2199503 w 4928147"/>
              <a:gd name="connsiteY1" fmla="*/ 17365 h 2729475"/>
              <a:gd name="connsiteX2" fmla="*/ 4139514 w 4928147"/>
              <a:gd name="connsiteY2" fmla="*/ 228980 h 2729475"/>
              <a:gd name="connsiteX3" fmla="*/ 4893276 w 4928147"/>
              <a:gd name="connsiteY3" fmla="*/ 1093952 h 2729475"/>
              <a:gd name="connsiteX4" fmla="*/ 4646141 w 4928147"/>
              <a:gd name="connsiteY4" fmla="*/ 2144277 h 2729475"/>
              <a:gd name="connsiteX5" fmla="*/ 3286898 w 4928147"/>
              <a:gd name="connsiteY5" fmla="*/ 2700331 h 2729475"/>
              <a:gd name="connsiteX6" fmla="*/ 988541 w 4928147"/>
              <a:gd name="connsiteY6" fmla="*/ 2552050 h 2729475"/>
              <a:gd name="connsiteX7" fmla="*/ 0 w 4928147"/>
              <a:gd name="connsiteY7" fmla="*/ 1711790 h 2729475"/>
              <a:gd name="connsiteX0" fmla="*/ 222422 w 4928147"/>
              <a:gd name="connsiteY0" fmla="*/ 652207 h 2764606"/>
              <a:gd name="connsiteX1" fmla="*/ 2199503 w 4928147"/>
              <a:gd name="connsiteY1" fmla="*/ 17365 h 2764606"/>
              <a:gd name="connsiteX2" fmla="*/ 4139514 w 4928147"/>
              <a:gd name="connsiteY2" fmla="*/ 228980 h 2764606"/>
              <a:gd name="connsiteX3" fmla="*/ 4893276 w 4928147"/>
              <a:gd name="connsiteY3" fmla="*/ 1093952 h 2764606"/>
              <a:gd name="connsiteX4" fmla="*/ 4646141 w 4928147"/>
              <a:gd name="connsiteY4" fmla="*/ 2144277 h 2764606"/>
              <a:gd name="connsiteX5" fmla="*/ 3286898 w 4928147"/>
              <a:gd name="connsiteY5" fmla="*/ 2700331 h 2764606"/>
              <a:gd name="connsiteX6" fmla="*/ 926757 w 4928147"/>
              <a:gd name="connsiteY6" fmla="*/ 2642163 h 2764606"/>
              <a:gd name="connsiteX7" fmla="*/ 0 w 4928147"/>
              <a:gd name="connsiteY7" fmla="*/ 1711790 h 2764606"/>
              <a:gd name="connsiteX0" fmla="*/ 222422 w 4928147"/>
              <a:gd name="connsiteY0" fmla="*/ 724331 h 2836730"/>
              <a:gd name="connsiteX1" fmla="*/ 2211860 w 4928147"/>
              <a:gd name="connsiteY1" fmla="*/ 12249 h 2836730"/>
              <a:gd name="connsiteX2" fmla="*/ 4139514 w 4928147"/>
              <a:gd name="connsiteY2" fmla="*/ 301104 h 2836730"/>
              <a:gd name="connsiteX3" fmla="*/ 4893276 w 4928147"/>
              <a:gd name="connsiteY3" fmla="*/ 1166076 h 2836730"/>
              <a:gd name="connsiteX4" fmla="*/ 4646141 w 4928147"/>
              <a:gd name="connsiteY4" fmla="*/ 2216401 h 2836730"/>
              <a:gd name="connsiteX5" fmla="*/ 3286898 w 4928147"/>
              <a:gd name="connsiteY5" fmla="*/ 2772455 h 2836730"/>
              <a:gd name="connsiteX6" fmla="*/ 926757 w 4928147"/>
              <a:gd name="connsiteY6" fmla="*/ 2714287 h 2836730"/>
              <a:gd name="connsiteX7" fmla="*/ 0 w 4928147"/>
              <a:gd name="connsiteY7" fmla="*/ 1783914 h 2836730"/>
              <a:gd name="connsiteX0" fmla="*/ 86497 w 4792222"/>
              <a:gd name="connsiteY0" fmla="*/ 724331 h 2849146"/>
              <a:gd name="connsiteX1" fmla="*/ 2075935 w 4792222"/>
              <a:gd name="connsiteY1" fmla="*/ 12249 h 2849146"/>
              <a:gd name="connsiteX2" fmla="*/ 4003589 w 4792222"/>
              <a:gd name="connsiteY2" fmla="*/ 301104 h 2849146"/>
              <a:gd name="connsiteX3" fmla="*/ 4757351 w 4792222"/>
              <a:gd name="connsiteY3" fmla="*/ 1166076 h 2849146"/>
              <a:gd name="connsiteX4" fmla="*/ 4510216 w 4792222"/>
              <a:gd name="connsiteY4" fmla="*/ 2216401 h 2849146"/>
              <a:gd name="connsiteX5" fmla="*/ 3150973 w 4792222"/>
              <a:gd name="connsiteY5" fmla="*/ 2772455 h 2849146"/>
              <a:gd name="connsiteX6" fmla="*/ 790832 w 4792222"/>
              <a:gd name="connsiteY6" fmla="*/ 2714287 h 2849146"/>
              <a:gd name="connsiteX7" fmla="*/ 0 w 4792222"/>
              <a:gd name="connsiteY7" fmla="*/ 1577942 h 2849146"/>
              <a:gd name="connsiteX0" fmla="*/ 86497 w 4792222"/>
              <a:gd name="connsiteY0" fmla="*/ 724331 h 2817961"/>
              <a:gd name="connsiteX1" fmla="*/ 2075935 w 4792222"/>
              <a:gd name="connsiteY1" fmla="*/ 12249 h 2817961"/>
              <a:gd name="connsiteX2" fmla="*/ 4003589 w 4792222"/>
              <a:gd name="connsiteY2" fmla="*/ 301104 h 2817961"/>
              <a:gd name="connsiteX3" fmla="*/ 4757351 w 4792222"/>
              <a:gd name="connsiteY3" fmla="*/ 1166076 h 2817961"/>
              <a:gd name="connsiteX4" fmla="*/ 4510216 w 4792222"/>
              <a:gd name="connsiteY4" fmla="*/ 2216401 h 2817961"/>
              <a:gd name="connsiteX5" fmla="*/ 3150973 w 4792222"/>
              <a:gd name="connsiteY5" fmla="*/ 2772455 h 2817961"/>
              <a:gd name="connsiteX6" fmla="*/ 1112108 w 4792222"/>
              <a:gd name="connsiteY6" fmla="*/ 2649921 h 2817961"/>
              <a:gd name="connsiteX7" fmla="*/ 0 w 4792222"/>
              <a:gd name="connsiteY7" fmla="*/ 1577942 h 2817961"/>
              <a:gd name="connsiteX0" fmla="*/ 86497 w 4772379"/>
              <a:gd name="connsiteY0" fmla="*/ 724331 h 2820776"/>
              <a:gd name="connsiteX1" fmla="*/ 2075935 w 4772379"/>
              <a:gd name="connsiteY1" fmla="*/ 12249 h 2820776"/>
              <a:gd name="connsiteX2" fmla="*/ 4003589 w 4772379"/>
              <a:gd name="connsiteY2" fmla="*/ 301104 h 2820776"/>
              <a:gd name="connsiteX3" fmla="*/ 4757351 w 4772379"/>
              <a:gd name="connsiteY3" fmla="*/ 1166076 h 2820776"/>
              <a:gd name="connsiteX4" fmla="*/ 4399005 w 4772379"/>
              <a:gd name="connsiteY4" fmla="*/ 2177782 h 2820776"/>
              <a:gd name="connsiteX5" fmla="*/ 3150973 w 4772379"/>
              <a:gd name="connsiteY5" fmla="*/ 2772455 h 2820776"/>
              <a:gd name="connsiteX6" fmla="*/ 1112108 w 4772379"/>
              <a:gd name="connsiteY6" fmla="*/ 2649921 h 2820776"/>
              <a:gd name="connsiteX7" fmla="*/ 0 w 4772379"/>
              <a:gd name="connsiteY7" fmla="*/ 1577942 h 2820776"/>
              <a:gd name="connsiteX0" fmla="*/ 86497 w 4703488"/>
              <a:gd name="connsiteY0" fmla="*/ 725058 h 2821503"/>
              <a:gd name="connsiteX1" fmla="*/ 2075935 w 4703488"/>
              <a:gd name="connsiteY1" fmla="*/ 12976 h 2821503"/>
              <a:gd name="connsiteX2" fmla="*/ 4003589 w 4703488"/>
              <a:gd name="connsiteY2" fmla="*/ 301831 h 2821503"/>
              <a:gd name="connsiteX3" fmla="*/ 4683211 w 4703488"/>
              <a:gd name="connsiteY3" fmla="*/ 1244043 h 2821503"/>
              <a:gd name="connsiteX4" fmla="*/ 4399005 w 4703488"/>
              <a:gd name="connsiteY4" fmla="*/ 2178509 h 2821503"/>
              <a:gd name="connsiteX5" fmla="*/ 3150973 w 4703488"/>
              <a:gd name="connsiteY5" fmla="*/ 2773182 h 2821503"/>
              <a:gd name="connsiteX6" fmla="*/ 1112108 w 4703488"/>
              <a:gd name="connsiteY6" fmla="*/ 2650648 h 2821503"/>
              <a:gd name="connsiteX7" fmla="*/ 0 w 4703488"/>
              <a:gd name="connsiteY7" fmla="*/ 1578669 h 2821503"/>
              <a:gd name="connsiteX0" fmla="*/ 86497 w 4709174"/>
              <a:gd name="connsiteY0" fmla="*/ 721470 h 2817915"/>
              <a:gd name="connsiteX1" fmla="*/ 2075935 w 4709174"/>
              <a:gd name="connsiteY1" fmla="*/ 9388 h 2817915"/>
              <a:gd name="connsiteX2" fmla="*/ 3917091 w 4709174"/>
              <a:gd name="connsiteY2" fmla="*/ 375482 h 2817915"/>
              <a:gd name="connsiteX3" fmla="*/ 4683211 w 4709174"/>
              <a:gd name="connsiteY3" fmla="*/ 1240455 h 2817915"/>
              <a:gd name="connsiteX4" fmla="*/ 4399005 w 4709174"/>
              <a:gd name="connsiteY4" fmla="*/ 2174921 h 2817915"/>
              <a:gd name="connsiteX5" fmla="*/ 3150973 w 4709174"/>
              <a:gd name="connsiteY5" fmla="*/ 2769594 h 2817915"/>
              <a:gd name="connsiteX6" fmla="*/ 1112108 w 4709174"/>
              <a:gd name="connsiteY6" fmla="*/ 2647060 h 2817915"/>
              <a:gd name="connsiteX7" fmla="*/ 0 w 4709174"/>
              <a:gd name="connsiteY7" fmla="*/ 1575081 h 2817915"/>
              <a:gd name="connsiteX0" fmla="*/ 86497 w 4709174"/>
              <a:gd name="connsiteY0" fmla="*/ 721470 h 2817915"/>
              <a:gd name="connsiteX1" fmla="*/ 2075935 w 4709174"/>
              <a:gd name="connsiteY1" fmla="*/ 9388 h 2817915"/>
              <a:gd name="connsiteX2" fmla="*/ 3917091 w 4709174"/>
              <a:gd name="connsiteY2" fmla="*/ 375482 h 2817915"/>
              <a:gd name="connsiteX3" fmla="*/ 4683211 w 4709174"/>
              <a:gd name="connsiteY3" fmla="*/ 1240455 h 2817915"/>
              <a:gd name="connsiteX4" fmla="*/ 4399005 w 4709174"/>
              <a:gd name="connsiteY4" fmla="*/ 2174921 h 2817915"/>
              <a:gd name="connsiteX5" fmla="*/ 3150973 w 4709174"/>
              <a:gd name="connsiteY5" fmla="*/ 2769594 h 2817915"/>
              <a:gd name="connsiteX6" fmla="*/ 1112108 w 4709174"/>
              <a:gd name="connsiteY6" fmla="*/ 2647060 h 2817915"/>
              <a:gd name="connsiteX7" fmla="*/ 0 w 4709174"/>
              <a:gd name="connsiteY7" fmla="*/ 1575081 h 2817915"/>
              <a:gd name="connsiteX0" fmla="*/ 86497 w 4709174"/>
              <a:gd name="connsiteY0" fmla="*/ 721470 h 2817915"/>
              <a:gd name="connsiteX1" fmla="*/ 2075935 w 4709174"/>
              <a:gd name="connsiteY1" fmla="*/ 9388 h 2817915"/>
              <a:gd name="connsiteX2" fmla="*/ 3917091 w 4709174"/>
              <a:gd name="connsiteY2" fmla="*/ 375482 h 2817915"/>
              <a:gd name="connsiteX3" fmla="*/ 4683211 w 4709174"/>
              <a:gd name="connsiteY3" fmla="*/ 1240455 h 2817915"/>
              <a:gd name="connsiteX4" fmla="*/ 4399005 w 4709174"/>
              <a:gd name="connsiteY4" fmla="*/ 2174921 h 2817915"/>
              <a:gd name="connsiteX5" fmla="*/ 3150973 w 4709174"/>
              <a:gd name="connsiteY5" fmla="*/ 2769594 h 2817915"/>
              <a:gd name="connsiteX6" fmla="*/ 1112108 w 4709174"/>
              <a:gd name="connsiteY6" fmla="*/ 2647060 h 2817915"/>
              <a:gd name="connsiteX7" fmla="*/ 0 w 4709174"/>
              <a:gd name="connsiteY7" fmla="*/ 1575081 h 2817915"/>
              <a:gd name="connsiteX0" fmla="*/ 86497 w 4709174"/>
              <a:gd name="connsiteY0" fmla="*/ 671718 h 2768163"/>
              <a:gd name="connsiteX1" fmla="*/ 2298357 w 4709174"/>
              <a:gd name="connsiteY1" fmla="*/ 11128 h 2768163"/>
              <a:gd name="connsiteX2" fmla="*/ 3917091 w 4709174"/>
              <a:gd name="connsiteY2" fmla="*/ 325730 h 2768163"/>
              <a:gd name="connsiteX3" fmla="*/ 4683211 w 4709174"/>
              <a:gd name="connsiteY3" fmla="*/ 1190703 h 2768163"/>
              <a:gd name="connsiteX4" fmla="*/ 4399005 w 4709174"/>
              <a:gd name="connsiteY4" fmla="*/ 2125169 h 2768163"/>
              <a:gd name="connsiteX5" fmla="*/ 3150973 w 4709174"/>
              <a:gd name="connsiteY5" fmla="*/ 2719842 h 2768163"/>
              <a:gd name="connsiteX6" fmla="*/ 1112108 w 4709174"/>
              <a:gd name="connsiteY6" fmla="*/ 2597308 h 2768163"/>
              <a:gd name="connsiteX7" fmla="*/ 0 w 4709174"/>
              <a:gd name="connsiteY7" fmla="*/ 1525329 h 2768163"/>
              <a:gd name="connsiteX0" fmla="*/ 86497 w 4709174"/>
              <a:gd name="connsiteY0" fmla="*/ 660927 h 2757372"/>
              <a:gd name="connsiteX1" fmla="*/ 2298357 w 4709174"/>
              <a:gd name="connsiteY1" fmla="*/ 337 h 2757372"/>
              <a:gd name="connsiteX2" fmla="*/ 3917091 w 4709174"/>
              <a:gd name="connsiteY2" fmla="*/ 314939 h 2757372"/>
              <a:gd name="connsiteX3" fmla="*/ 4683211 w 4709174"/>
              <a:gd name="connsiteY3" fmla="*/ 1179912 h 2757372"/>
              <a:gd name="connsiteX4" fmla="*/ 4399005 w 4709174"/>
              <a:gd name="connsiteY4" fmla="*/ 2114378 h 2757372"/>
              <a:gd name="connsiteX5" fmla="*/ 3150973 w 4709174"/>
              <a:gd name="connsiteY5" fmla="*/ 2709051 h 2757372"/>
              <a:gd name="connsiteX6" fmla="*/ 1112108 w 4709174"/>
              <a:gd name="connsiteY6" fmla="*/ 2586517 h 2757372"/>
              <a:gd name="connsiteX7" fmla="*/ 0 w 4709174"/>
              <a:gd name="connsiteY7" fmla="*/ 1514538 h 27573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4709174" h="2757372">
                <a:moveTo>
                  <a:pt x="86497" y="660927"/>
                </a:moveTo>
                <a:cubicBezTo>
                  <a:pt x="741404" y="82692"/>
                  <a:pt x="1659925" y="-6364"/>
                  <a:pt x="2298357" y="337"/>
                </a:cubicBezTo>
                <a:cubicBezTo>
                  <a:pt x="2936789" y="7038"/>
                  <a:pt x="3519615" y="118343"/>
                  <a:pt x="3917091" y="314939"/>
                </a:cubicBezTo>
                <a:cubicBezTo>
                  <a:pt x="4314567" y="511535"/>
                  <a:pt x="4602892" y="880006"/>
                  <a:pt x="4683211" y="1179912"/>
                </a:cubicBezTo>
                <a:cubicBezTo>
                  <a:pt x="4763530" y="1479818"/>
                  <a:pt x="4654378" y="1859522"/>
                  <a:pt x="4399005" y="2114378"/>
                </a:cubicBezTo>
                <a:cubicBezTo>
                  <a:pt x="4143632" y="2369234"/>
                  <a:pt x="3698789" y="2630361"/>
                  <a:pt x="3150973" y="2709051"/>
                </a:cubicBezTo>
                <a:cubicBezTo>
                  <a:pt x="2603157" y="2787741"/>
                  <a:pt x="1637270" y="2785603"/>
                  <a:pt x="1112108" y="2586517"/>
                </a:cubicBezTo>
                <a:cubicBezTo>
                  <a:pt x="586946" y="2387432"/>
                  <a:pt x="183292" y="2148372"/>
                  <a:pt x="0" y="1514538"/>
                </a:cubicBezTo>
              </a:path>
            </a:pathLst>
          </a:custGeom>
          <a:noFill/>
          <a:ln w="177800">
            <a:solidFill>
              <a:schemeClr val="accent3"/>
            </a:solidFill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grpSp>
        <p:nvGrpSpPr>
          <p:cNvPr id="41" name="Groep 40"/>
          <p:cNvGrpSpPr/>
          <p:nvPr/>
        </p:nvGrpSpPr>
        <p:grpSpPr>
          <a:xfrm>
            <a:off x="4222384" y="2507530"/>
            <a:ext cx="3747233" cy="1842941"/>
            <a:chOff x="4222384" y="2507530"/>
            <a:chExt cx="3747233" cy="1842941"/>
          </a:xfrm>
        </p:grpSpPr>
        <p:grpSp>
          <p:nvGrpSpPr>
            <p:cNvPr id="26" name="Groep 25"/>
            <p:cNvGrpSpPr/>
            <p:nvPr/>
          </p:nvGrpSpPr>
          <p:grpSpPr>
            <a:xfrm>
              <a:off x="4222384" y="2507530"/>
              <a:ext cx="3747233" cy="1842941"/>
              <a:chOff x="4242213" y="2549809"/>
              <a:chExt cx="3747233" cy="1842941"/>
            </a:xfrm>
          </p:grpSpPr>
          <p:grpSp>
            <p:nvGrpSpPr>
              <p:cNvPr id="27" name="Groep 26"/>
              <p:cNvGrpSpPr/>
              <p:nvPr/>
            </p:nvGrpSpPr>
            <p:grpSpPr>
              <a:xfrm>
                <a:off x="4242213" y="2549809"/>
                <a:ext cx="3747233" cy="1842941"/>
                <a:chOff x="4223792" y="2594171"/>
                <a:chExt cx="3747233" cy="1842941"/>
              </a:xfrm>
            </p:grpSpPr>
            <p:grpSp>
              <p:nvGrpSpPr>
                <p:cNvPr id="29" name="Groep 28"/>
                <p:cNvGrpSpPr/>
                <p:nvPr/>
              </p:nvGrpSpPr>
              <p:grpSpPr>
                <a:xfrm>
                  <a:off x="4223792" y="2594171"/>
                  <a:ext cx="3747233" cy="1842941"/>
                  <a:chOff x="4223792" y="2594171"/>
                  <a:chExt cx="3747233" cy="1842941"/>
                </a:xfrm>
              </p:grpSpPr>
              <p:sp>
                <p:nvSpPr>
                  <p:cNvPr id="34" name="Ovaal 33"/>
                  <p:cNvSpPr/>
                  <p:nvPr/>
                </p:nvSpPr>
                <p:spPr>
                  <a:xfrm>
                    <a:off x="4223792" y="2594171"/>
                    <a:ext cx="3747233" cy="1842941"/>
                  </a:xfrm>
                  <a:prstGeom prst="ellipse">
                    <a:avLst/>
                  </a:prstGeom>
                  <a:solidFill>
                    <a:schemeClr val="accent4"/>
                  </a:solidFill>
                  <a:ln w="76200">
                    <a:solidFill>
                      <a:schemeClr val="accent3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nl-NL"/>
                  </a:p>
                </p:txBody>
              </p:sp>
              <p:sp>
                <p:nvSpPr>
                  <p:cNvPr id="35" name="Vrije vorm 34"/>
                  <p:cNvSpPr/>
                  <p:nvPr/>
                </p:nvSpPr>
                <p:spPr>
                  <a:xfrm>
                    <a:off x="4257816" y="3191495"/>
                    <a:ext cx="3710391" cy="1214318"/>
                  </a:xfrm>
                  <a:custGeom>
                    <a:avLst/>
                    <a:gdLst>
                      <a:gd name="connsiteX0" fmla="*/ 3702721 w 3750235"/>
                      <a:gd name="connsiteY0" fmla="*/ 206878 h 1166963"/>
                      <a:gd name="connsiteX1" fmla="*/ 3312428 w 3750235"/>
                      <a:gd name="connsiteY1" fmla="*/ 6156 h 1166963"/>
                      <a:gd name="connsiteX2" fmla="*/ 2855228 w 3750235"/>
                      <a:gd name="connsiteY2" fmla="*/ 84214 h 1166963"/>
                      <a:gd name="connsiteX3" fmla="*/ 2665657 w 3750235"/>
                      <a:gd name="connsiteY3" fmla="*/ 407600 h 1166963"/>
                      <a:gd name="connsiteX4" fmla="*/ 2331121 w 3750235"/>
                      <a:gd name="connsiteY4" fmla="*/ 541414 h 1166963"/>
                      <a:gd name="connsiteX5" fmla="*/ 2030038 w 3750235"/>
                      <a:gd name="connsiteY5" fmla="*/ 485658 h 1166963"/>
                      <a:gd name="connsiteX6" fmla="*/ 1706652 w 3750235"/>
                      <a:gd name="connsiteY6" fmla="*/ 262634 h 1166963"/>
                      <a:gd name="connsiteX7" fmla="*/ 112028 w 3750235"/>
                      <a:gd name="connsiteY7" fmla="*/ 273785 h 1166963"/>
                      <a:gd name="connsiteX8" fmla="*/ 167784 w 3750235"/>
                      <a:gd name="connsiteY8" fmla="*/ 519112 h 1166963"/>
                      <a:gd name="connsiteX9" fmla="*/ 446565 w 3750235"/>
                      <a:gd name="connsiteY9" fmla="*/ 820195 h 1166963"/>
                      <a:gd name="connsiteX10" fmla="*/ 914916 w 3750235"/>
                      <a:gd name="connsiteY10" fmla="*/ 1032068 h 1166963"/>
                      <a:gd name="connsiteX11" fmla="*/ 1416721 w 3750235"/>
                      <a:gd name="connsiteY11" fmla="*/ 1132429 h 1166963"/>
                      <a:gd name="connsiteX12" fmla="*/ 1951979 w 3750235"/>
                      <a:gd name="connsiteY12" fmla="*/ 1165883 h 1166963"/>
                      <a:gd name="connsiteX13" fmla="*/ 2609901 w 3750235"/>
                      <a:gd name="connsiteY13" fmla="*/ 1098975 h 1166963"/>
                      <a:gd name="connsiteX14" fmla="*/ 3067101 w 3750235"/>
                      <a:gd name="connsiteY14" fmla="*/ 965161 h 1166963"/>
                      <a:gd name="connsiteX15" fmla="*/ 3490848 w 3750235"/>
                      <a:gd name="connsiteY15" fmla="*/ 719834 h 1166963"/>
                      <a:gd name="connsiteX16" fmla="*/ 3713872 w 3750235"/>
                      <a:gd name="connsiteY16" fmla="*/ 429902 h 1166963"/>
                      <a:gd name="connsiteX17" fmla="*/ 3747326 w 3750235"/>
                      <a:gd name="connsiteY17" fmla="*/ 296088 h 1166963"/>
                      <a:gd name="connsiteX0" fmla="*/ 3702721 w 3750235"/>
                      <a:gd name="connsiteY0" fmla="*/ 206878 h 1166963"/>
                      <a:gd name="connsiteX1" fmla="*/ 3312428 w 3750235"/>
                      <a:gd name="connsiteY1" fmla="*/ 6156 h 1166963"/>
                      <a:gd name="connsiteX2" fmla="*/ 2855228 w 3750235"/>
                      <a:gd name="connsiteY2" fmla="*/ 84214 h 1166963"/>
                      <a:gd name="connsiteX3" fmla="*/ 2665657 w 3750235"/>
                      <a:gd name="connsiteY3" fmla="*/ 407600 h 1166963"/>
                      <a:gd name="connsiteX4" fmla="*/ 2331121 w 3750235"/>
                      <a:gd name="connsiteY4" fmla="*/ 541414 h 1166963"/>
                      <a:gd name="connsiteX5" fmla="*/ 2030038 w 3750235"/>
                      <a:gd name="connsiteY5" fmla="*/ 485658 h 1166963"/>
                      <a:gd name="connsiteX6" fmla="*/ 1706652 w 3750235"/>
                      <a:gd name="connsiteY6" fmla="*/ 262634 h 1166963"/>
                      <a:gd name="connsiteX7" fmla="*/ 112028 w 3750235"/>
                      <a:gd name="connsiteY7" fmla="*/ 273785 h 1166963"/>
                      <a:gd name="connsiteX8" fmla="*/ 167784 w 3750235"/>
                      <a:gd name="connsiteY8" fmla="*/ 519112 h 1166963"/>
                      <a:gd name="connsiteX9" fmla="*/ 446565 w 3750235"/>
                      <a:gd name="connsiteY9" fmla="*/ 820195 h 1166963"/>
                      <a:gd name="connsiteX10" fmla="*/ 914916 w 3750235"/>
                      <a:gd name="connsiteY10" fmla="*/ 1032068 h 1166963"/>
                      <a:gd name="connsiteX11" fmla="*/ 1416721 w 3750235"/>
                      <a:gd name="connsiteY11" fmla="*/ 1132429 h 1166963"/>
                      <a:gd name="connsiteX12" fmla="*/ 1951979 w 3750235"/>
                      <a:gd name="connsiteY12" fmla="*/ 1165883 h 1166963"/>
                      <a:gd name="connsiteX13" fmla="*/ 2609901 w 3750235"/>
                      <a:gd name="connsiteY13" fmla="*/ 1098975 h 1166963"/>
                      <a:gd name="connsiteX14" fmla="*/ 3067101 w 3750235"/>
                      <a:gd name="connsiteY14" fmla="*/ 965161 h 1166963"/>
                      <a:gd name="connsiteX15" fmla="*/ 3490848 w 3750235"/>
                      <a:gd name="connsiteY15" fmla="*/ 719834 h 1166963"/>
                      <a:gd name="connsiteX16" fmla="*/ 3713872 w 3750235"/>
                      <a:gd name="connsiteY16" fmla="*/ 429902 h 1166963"/>
                      <a:gd name="connsiteX17" fmla="*/ 3747326 w 3750235"/>
                      <a:gd name="connsiteY17" fmla="*/ 296088 h 1166963"/>
                      <a:gd name="connsiteX18" fmla="*/ 3702721 w 3750235"/>
                      <a:gd name="connsiteY18" fmla="*/ 206878 h 1166963"/>
                      <a:gd name="connsiteX0" fmla="*/ 3603794 w 3651308"/>
                      <a:gd name="connsiteY0" fmla="*/ 206878 h 1166963"/>
                      <a:gd name="connsiteX1" fmla="*/ 3213501 w 3651308"/>
                      <a:gd name="connsiteY1" fmla="*/ 6156 h 1166963"/>
                      <a:gd name="connsiteX2" fmla="*/ 2756301 w 3651308"/>
                      <a:gd name="connsiteY2" fmla="*/ 84214 h 1166963"/>
                      <a:gd name="connsiteX3" fmla="*/ 2566730 w 3651308"/>
                      <a:gd name="connsiteY3" fmla="*/ 407600 h 1166963"/>
                      <a:gd name="connsiteX4" fmla="*/ 2232194 w 3651308"/>
                      <a:gd name="connsiteY4" fmla="*/ 541414 h 1166963"/>
                      <a:gd name="connsiteX5" fmla="*/ 1931111 w 3651308"/>
                      <a:gd name="connsiteY5" fmla="*/ 485658 h 1166963"/>
                      <a:gd name="connsiteX6" fmla="*/ 1607725 w 3651308"/>
                      <a:gd name="connsiteY6" fmla="*/ 262634 h 1166963"/>
                      <a:gd name="connsiteX7" fmla="*/ 13101 w 3651308"/>
                      <a:gd name="connsiteY7" fmla="*/ 273785 h 1166963"/>
                      <a:gd name="connsiteX8" fmla="*/ 68857 w 3651308"/>
                      <a:gd name="connsiteY8" fmla="*/ 519112 h 1166963"/>
                      <a:gd name="connsiteX9" fmla="*/ 347638 w 3651308"/>
                      <a:gd name="connsiteY9" fmla="*/ 820195 h 1166963"/>
                      <a:gd name="connsiteX10" fmla="*/ 815989 w 3651308"/>
                      <a:gd name="connsiteY10" fmla="*/ 1032068 h 1166963"/>
                      <a:gd name="connsiteX11" fmla="*/ 1317794 w 3651308"/>
                      <a:gd name="connsiteY11" fmla="*/ 1132429 h 1166963"/>
                      <a:gd name="connsiteX12" fmla="*/ 1853052 w 3651308"/>
                      <a:gd name="connsiteY12" fmla="*/ 1165883 h 1166963"/>
                      <a:gd name="connsiteX13" fmla="*/ 2510974 w 3651308"/>
                      <a:gd name="connsiteY13" fmla="*/ 1098975 h 1166963"/>
                      <a:gd name="connsiteX14" fmla="*/ 2968174 w 3651308"/>
                      <a:gd name="connsiteY14" fmla="*/ 965161 h 1166963"/>
                      <a:gd name="connsiteX15" fmla="*/ 3391921 w 3651308"/>
                      <a:gd name="connsiteY15" fmla="*/ 719834 h 1166963"/>
                      <a:gd name="connsiteX16" fmla="*/ 3614945 w 3651308"/>
                      <a:gd name="connsiteY16" fmla="*/ 429902 h 1166963"/>
                      <a:gd name="connsiteX17" fmla="*/ 3648399 w 3651308"/>
                      <a:gd name="connsiteY17" fmla="*/ 296088 h 1166963"/>
                      <a:gd name="connsiteX18" fmla="*/ 3603794 w 3651308"/>
                      <a:gd name="connsiteY18" fmla="*/ 206878 h 1166963"/>
                      <a:gd name="connsiteX0" fmla="*/ 3603794 w 3651308"/>
                      <a:gd name="connsiteY0" fmla="*/ 206878 h 1166963"/>
                      <a:gd name="connsiteX1" fmla="*/ 3213501 w 3651308"/>
                      <a:gd name="connsiteY1" fmla="*/ 6156 h 1166963"/>
                      <a:gd name="connsiteX2" fmla="*/ 2756301 w 3651308"/>
                      <a:gd name="connsiteY2" fmla="*/ 84214 h 1166963"/>
                      <a:gd name="connsiteX3" fmla="*/ 2566730 w 3651308"/>
                      <a:gd name="connsiteY3" fmla="*/ 407600 h 1166963"/>
                      <a:gd name="connsiteX4" fmla="*/ 2232194 w 3651308"/>
                      <a:gd name="connsiteY4" fmla="*/ 541414 h 1166963"/>
                      <a:gd name="connsiteX5" fmla="*/ 1957809 w 3651308"/>
                      <a:gd name="connsiteY5" fmla="*/ 512356 h 1166963"/>
                      <a:gd name="connsiteX6" fmla="*/ 1607725 w 3651308"/>
                      <a:gd name="connsiteY6" fmla="*/ 262634 h 1166963"/>
                      <a:gd name="connsiteX7" fmla="*/ 13101 w 3651308"/>
                      <a:gd name="connsiteY7" fmla="*/ 273785 h 1166963"/>
                      <a:gd name="connsiteX8" fmla="*/ 68857 w 3651308"/>
                      <a:gd name="connsiteY8" fmla="*/ 519112 h 1166963"/>
                      <a:gd name="connsiteX9" fmla="*/ 347638 w 3651308"/>
                      <a:gd name="connsiteY9" fmla="*/ 820195 h 1166963"/>
                      <a:gd name="connsiteX10" fmla="*/ 815989 w 3651308"/>
                      <a:gd name="connsiteY10" fmla="*/ 1032068 h 1166963"/>
                      <a:gd name="connsiteX11" fmla="*/ 1317794 w 3651308"/>
                      <a:gd name="connsiteY11" fmla="*/ 1132429 h 1166963"/>
                      <a:gd name="connsiteX12" fmla="*/ 1853052 w 3651308"/>
                      <a:gd name="connsiteY12" fmla="*/ 1165883 h 1166963"/>
                      <a:gd name="connsiteX13" fmla="*/ 2510974 w 3651308"/>
                      <a:gd name="connsiteY13" fmla="*/ 1098975 h 1166963"/>
                      <a:gd name="connsiteX14" fmla="*/ 2968174 w 3651308"/>
                      <a:gd name="connsiteY14" fmla="*/ 965161 h 1166963"/>
                      <a:gd name="connsiteX15" fmla="*/ 3391921 w 3651308"/>
                      <a:gd name="connsiteY15" fmla="*/ 719834 h 1166963"/>
                      <a:gd name="connsiteX16" fmla="*/ 3614945 w 3651308"/>
                      <a:gd name="connsiteY16" fmla="*/ 429902 h 1166963"/>
                      <a:gd name="connsiteX17" fmla="*/ 3648399 w 3651308"/>
                      <a:gd name="connsiteY17" fmla="*/ 296088 h 1166963"/>
                      <a:gd name="connsiteX18" fmla="*/ 3603794 w 3651308"/>
                      <a:gd name="connsiteY18" fmla="*/ 206878 h 1166963"/>
                      <a:gd name="connsiteX0" fmla="*/ 3603794 w 3651308"/>
                      <a:gd name="connsiteY0" fmla="*/ 206878 h 1166963"/>
                      <a:gd name="connsiteX1" fmla="*/ 3213501 w 3651308"/>
                      <a:gd name="connsiteY1" fmla="*/ 6156 h 1166963"/>
                      <a:gd name="connsiteX2" fmla="*/ 2756301 w 3651308"/>
                      <a:gd name="connsiteY2" fmla="*/ 84214 h 1166963"/>
                      <a:gd name="connsiteX3" fmla="*/ 2566730 w 3651308"/>
                      <a:gd name="connsiteY3" fmla="*/ 407600 h 1166963"/>
                      <a:gd name="connsiteX4" fmla="*/ 2232194 w 3651308"/>
                      <a:gd name="connsiteY4" fmla="*/ 541414 h 1166963"/>
                      <a:gd name="connsiteX5" fmla="*/ 1957809 w 3651308"/>
                      <a:gd name="connsiteY5" fmla="*/ 512356 h 1166963"/>
                      <a:gd name="connsiteX6" fmla="*/ 1607725 w 3651308"/>
                      <a:gd name="connsiteY6" fmla="*/ 262634 h 1166963"/>
                      <a:gd name="connsiteX7" fmla="*/ 13101 w 3651308"/>
                      <a:gd name="connsiteY7" fmla="*/ 273785 h 1166963"/>
                      <a:gd name="connsiteX8" fmla="*/ 68857 w 3651308"/>
                      <a:gd name="connsiteY8" fmla="*/ 519112 h 1166963"/>
                      <a:gd name="connsiteX9" fmla="*/ 347638 w 3651308"/>
                      <a:gd name="connsiteY9" fmla="*/ 820195 h 1166963"/>
                      <a:gd name="connsiteX10" fmla="*/ 815989 w 3651308"/>
                      <a:gd name="connsiteY10" fmla="*/ 1032068 h 1166963"/>
                      <a:gd name="connsiteX11" fmla="*/ 1317794 w 3651308"/>
                      <a:gd name="connsiteY11" fmla="*/ 1132429 h 1166963"/>
                      <a:gd name="connsiteX12" fmla="*/ 1853052 w 3651308"/>
                      <a:gd name="connsiteY12" fmla="*/ 1165883 h 1166963"/>
                      <a:gd name="connsiteX13" fmla="*/ 2510974 w 3651308"/>
                      <a:gd name="connsiteY13" fmla="*/ 1098975 h 1166963"/>
                      <a:gd name="connsiteX14" fmla="*/ 2968174 w 3651308"/>
                      <a:gd name="connsiteY14" fmla="*/ 965161 h 1166963"/>
                      <a:gd name="connsiteX15" fmla="*/ 3391921 w 3651308"/>
                      <a:gd name="connsiteY15" fmla="*/ 719834 h 1166963"/>
                      <a:gd name="connsiteX16" fmla="*/ 3614945 w 3651308"/>
                      <a:gd name="connsiteY16" fmla="*/ 429902 h 1166963"/>
                      <a:gd name="connsiteX17" fmla="*/ 3648399 w 3651308"/>
                      <a:gd name="connsiteY17" fmla="*/ 296088 h 1166963"/>
                      <a:gd name="connsiteX18" fmla="*/ 3603794 w 3651308"/>
                      <a:gd name="connsiteY18" fmla="*/ 206878 h 1166963"/>
                      <a:gd name="connsiteX0" fmla="*/ 3603794 w 3651308"/>
                      <a:gd name="connsiteY0" fmla="*/ 206878 h 1166963"/>
                      <a:gd name="connsiteX1" fmla="*/ 3213501 w 3651308"/>
                      <a:gd name="connsiteY1" fmla="*/ 6156 h 1166963"/>
                      <a:gd name="connsiteX2" fmla="*/ 2756301 w 3651308"/>
                      <a:gd name="connsiteY2" fmla="*/ 84214 h 1166963"/>
                      <a:gd name="connsiteX3" fmla="*/ 2566730 w 3651308"/>
                      <a:gd name="connsiteY3" fmla="*/ 407600 h 1166963"/>
                      <a:gd name="connsiteX4" fmla="*/ 2232194 w 3651308"/>
                      <a:gd name="connsiteY4" fmla="*/ 541414 h 1166963"/>
                      <a:gd name="connsiteX5" fmla="*/ 1957809 w 3651308"/>
                      <a:gd name="connsiteY5" fmla="*/ 512356 h 1166963"/>
                      <a:gd name="connsiteX6" fmla="*/ 1607725 w 3651308"/>
                      <a:gd name="connsiteY6" fmla="*/ 262634 h 1166963"/>
                      <a:gd name="connsiteX7" fmla="*/ 13101 w 3651308"/>
                      <a:gd name="connsiteY7" fmla="*/ 273785 h 1166963"/>
                      <a:gd name="connsiteX8" fmla="*/ 68857 w 3651308"/>
                      <a:gd name="connsiteY8" fmla="*/ 519112 h 1166963"/>
                      <a:gd name="connsiteX9" fmla="*/ 347638 w 3651308"/>
                      <a:gd name="connsiteY9" fmla="*/ 820195 h 1166963"/>
                      <a:gd name="connsiteX10" fmla="*/ 815989 w 3651308"/>
                      <a:gd name="connsiteY10" fmla="*/ 1032068 h 1166963"/>
                      <a:gd name="connsiteX11" fmla="*/ 1317794 w 3651308"/>
                      <a:gd name="connsiteY11" fmla="*/ 1132429 h 1166963"/>
                      <a:gd name="connsiteX12" fmla="*/ 1853052 w 3651308"/>
                      <a:gd name="connsiteY12" fmla="*/ 1165883 h 1166963"/>
                      <a:gd name="connsiteX13" fmla="*/ 2510974 w 3651308"/>
                      <a:gd name="connsiteY13" fmla="*/ 1098975 h 1166963"/>
                      <a:gd name="connsiteX14" fmla="*/ 2968174 w 3651308"/>
                      <a:gd name="connsiteY14" fmla="*/ 965161 h 1166963"/>
                      <a:gd name="connsiteX15" fmla="*/ 3391921 w 3651308"/>
                      <a:gd name="connsiteY15" fmla="*/ 719834 h 1166963"/>
                      <a:gd name="connsiteX16" fmla="*/ 3614945 w 3651308"/>
                      <a:gd name="connsiteY16" fmla="*/ 429902 h 1166963"/>
                      <a:gd name="connsiteX17" fmla="*/ 3648399 w 3651308"/>
                      <a:gd name="connsiteY17" fmla="*/ 296088 h 1166963"/>
                      <a:gd name="connsiteX18" fmla="*/ 3603794 w 3651308"/>
                      <a:gd name="connsiteY18" fmla="*/ 206878 h 1166963"/>
                      <a:gd name="connsiteX0" fmla="*/ 3603794 w 3651308"/>
                      <a:gd name="connsiteY0" fmla="*/ 206825 h 1166910"/>
                      <a:gd name="connsiteX1" fmla="*/ 3213501 w 3651308"/>
                      <a:gd name="connsiteY1" fmla="*/ 6103 h 1166910"/>
                      <a:gd name="connsiteX2" fmla="*/ 2756301 w 3651308"/>
                      <a:gd name="connsiteY2" fmla="*/ 84161 h 1166910"/>
                      <a:gd name="connsiteX3" fmla="*/ 2543369 w 3651308"/>
                      <a:gd name="connsiteY3" fmla="*/ 404210 h 1166910"/>
                      <a:gd name="connsiteX4" fmla="*/ 2232194 w 3651308"/>
                      <a:gd name="connsiteY4" fmla="*/ 541361 h 1166910"/>
                      <a:gd name="connsiteX5" fmla="*/ 1957809 w 3651308"/>
                      <a:gd name="connsiteY5" fmla="*/ 512303 h 1166910"/>
                      <a:gd name="connsiteX6" fmla="*/ 1607725 w 3651308"/>
                      <a:gd name="connsiteY6" fmla="*/ 262581 h 1166910"/>
                      <a:gd name="connsiteX7" fmla="*/ 13101 w 3651308"/>
                      <a:gd name="connsiteY7" fmla="*/ 273732 h 1166910"/>
                      <a:gd name="connsiteX8" fmla="*/ 68857 w 3651308"/>
                      <a:gd name="connsiteY8" fmla="*/ 519059 h 1166910"/>
                      <a:gd name="connsiteX9" fmla="*/ 347638 w 3651308"/>
                      <a:gd name="connsiteY9" fmla="*/ 820142 h 1166910"/>
                      <a:gd name="connsiteX10" fmla="*/ 815989 w 3651308"/>
                      <a:gd name="connsiteY10" fmla="*/ 1032015 h 1166910"/>
                      <a:gd name="connsiteX11" fmla="*/ 1317794 w 3651308"/>
                      <a:gd name="connsiteY11" fmla="*/ 1132376 h 1166910"/>
                      <a:gd name="connsiteX12" fmla="*/ 1853052 w 3651308"/>
                      <a:gd name="connsiteY12" fmla="*/ 1165830 h 1166910"/>
                      <a:gd name="connsiteX13" fmla="*/ 2510974 w 3651308"/>
                      <a:gd name="connsiteY13" fmla="*/ 1098922 h 1166910"/>
                      <a:gd name="connsiteX14" fmla="*/ 2968174 w 3651308"/>
                      <a:gd name="connsiteY14" fmla="*/ 965108 h 1166910"/>
                      <a:gd name="connsiteX15" fmla="*/ 3391921 w 3651308"/>
                      <a:gd name="connsiteY15" fmla="*/ 719781 h 1166910"/>
                      <a:gd name="connsiteX16" fmla="*/ 3614945 w 3651308"/>
                      <a:gd name="connsiteY16" fmla="*/ 429849 h 1166910"/>
                      <a:gd name="connsiteX17" fmla="*/ 3648399 w 3651308"/>
                      <a:gd name="connsiteY17" fmla="*/ 296035 h 1166910"/>
                      <a:gd name="connsiteX18" fmla="*/ 3603794 w 3651308"/>
                      <a:gd name="connsiteY18" fmla="*/ 206825 h 1166910"/>
                      <a:gd name="connsiteX0" fmla="*/ 3603794 w 3651308"/>
                      <a:gd name="connsiteY0" fmla="*/ 254233 h 1214318"/>
                      <a:gd name="connsiteX1" fmla="*/ 3200152 w 3651308"/>
                      <a:gd name="connsiteY1" fmla="*/ 3453 h 1214318"/>
                      <a:gd name="connsiteX2" fmla="*/ 2756301 w 3651308"/>
                      <a:gd name="connsiteY2" fmla="*/ 131569 h 1214318"/>
                      <a:gd name="connsiteX3" fmla="*/ 2543369 w 3651308"/>
                      <a:gd name="connsiteY3" fmla="*/ 451618 h 1214318"/>
                      <a:gd name="connsiteX4" fmla="*/ 2232194 w 3651308"/>
                      <a:gd name="connsiteY4" fmla="*/ 588769 h 1214318"/>
                      <a:gd name="connsiteX5" fmla="*/ 1957809 w 3651308"/>
                      <a:gd name="connsiteY5" fmla="*/ 559711 h 1214318"/>
                      <a:gd name="connsiteX6" fmla="*/ 1607725 w 3651308"/>
                      <a:gd name="connsiteY6" fmla="*/ 309989 h 1214318"/>
                      <a:gd name="connsiteX7" fmla="*/ 13101 w 3651308"/>
                      <a:gd name="connsiteY7" fmla="*/ 321140 h 1214318"/>
                      <a:gd name="connsiteX8" fmla="*/ 68857 w 3651308"/>
                      <a:gd name="connsiteY8" fmla="*/ 566467 h 1214318"/>
                      <a:gd name="connsiteX9" fmla="*/ 347638 w 3651308"/>
                      <a:gd name="connsiteY9" fmla="*/ 867550 h 1214318"/>
                      <a:gd name="connsiteX10" fmla="*/ 815989 w 3651308"/>
                      <a:gd name="connsiteY10" fmla="*/ 1079423 h 1214318"/>
                      <a:gd name="connsiteX11" fmla="*/ 1317794 w 3651308"/>
                      <a:gd name="connsiteY11" fmla="*/ 1179784 h 1214318"/>
                      <a:gd name="connsiteX12" fmla="*/ 1853052 w 3651308"/>
                      <a:gd name="connsiteY12" fmla="*/ 1213238 h 1214318"/>
                      <a:gd name="connsiteX13" fmla="*/ 2510974 w 3651308"/>
                      <a:gd name="connsiteY13" fmla="*/ 1146330 h 1214318"/>
                      <a:gd name="connsiteX14" fmla="*/ 2968174 w 3651308"/>
                      <a:gd name="connsiteY14" fmla="*/ 1012516 h 1214318"/>
                      <a:gd name="connsiteX15" fmla="*/ 3391921 w 3651308"/>
                      <a:gd name="connsiteY15" fmla="*/ 767189 h 1214318"/>
                      <a:gd name="connsiteX16" fmla="*/ 3614945 w 3651308"/>
                      <a:gd name="connsiteY16" fmla="*/ 477257 h 1214318"/>
                      <a:gd name="connsiteX17" fmla="*/ 3648399 w 3651308"/>
                      <a:gd name="connsiteY17" fmla="*/ 343443 h 1214318"/>
                      <a:gd name="connsiteX18" fmla="*/ 3603794 w 3651308"/>
                      <a:gd name="connsiteY18" fmla="*/ 254233 h 12143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</a:cxnLst>
                    <a:rect l="l" t="t" r="r" b="b"/>
                    <a:pathLst>
                      <a:path w="3651308" h="1214318">
                        <a:moveTo>
                          <a:pt x="3603794" y="254233"/>
                        </a:moveTo>
                        <a:cubicBezTo>
                          <a:pt x="3479272" y="164094"/>
                          <a:pt x="3341401" y="23897"/>
                          <a:pt x="3200152" y="3453"/>
                        </a:cubicBezTo>
                        <a:cubicBezTo>
                          <a:pt x="3058903" y="-16991"/>
                          <a:pt x="2865765" y="56875"/>
                          <a:pt x="2756301" y="131569"/>
                        </a:cubicBezTo>
                        <a:cubicBezTo>
                          <a:pt x="2646837" y="206263"/>
                          <a:pt x="2630720" y="375418"/>
                          <a:pt x="2543369" y="451618"/>
                        </a:cubicBezTo>
                        <a:cubicBezTo>
                          <a:pt x="2456018" y="527818"/>
                          <a:pt x="2329787" y="570754"/>
                          <a:pt x="2232194" y="588769"/>
                        </a:cubicBezTo>
                        <a:cubicBezTo>
                          <a:pt x="2134601" y="606784"/>
                          <a:pt x="2098597" y="606174"/>
                          <a:pt x="1957809" y="559711"/>
                        </a:cubicBezTo>
                        <a:cubicBezTo>
                          <a:pt x="1817021" y="513248"/>
                          <a:pt x="1931843" y="349751"/>
                          <a:pt x="1607725" y="309989"/>
                        </a:cubicBezTo>
                        <a:cubicBezTo>
                          <a:pt x="1283607" y="270227"/>
                          <a:pt x="45985" y="311766"/>
                          <a:pt x="13101" y="321140"/>
                        </a:cubicBezTo>
                        <a:cubicBezTo>
                          <a:pt x="-19783" y="330514"/>
                          <a:pt x="13101" y="475399"/>
                          <a:pt x="68857" y="566467"/>
                        </a:cubicBezTo>
                        <a:cubicBezTo>
                          <a:pt x="124613" y="657535"/>
                          <a:pt x="223116" y="782057"/>
                          <a:pt x="347638" y="867550"/>
                        </a:cubicBezTo>
                        <a:cubicBezTo>
                          <a:pt x="472160" y="953043"/>
                          <a:pt x="654296" y="1027384"/>
                          <a:pt x="815989" y="1079423"/>
                        </a:cubicBezTo>
                        <a:cubicBezTo>
                          <a:pt x="977682" y="1131462"/>
                          <a:pt x="1144950" y="1157482"/>
                          <a:pt x="1317794" y="1179784"/>
                        </a:cubicBezTo>
                        <a:cubicBezTo>
                          <a:pt x="1490638" y="1202086"/>
                          <a:pt x="1654189" y="1218814"/>
                          <a:pt x="1853052" y="1213238"/>
                        </a:cubicBezTo>
                        <a:cubicBezTo>
                          <a:pt x="2051915" y="1207662"/>
                          <a:pt x="2325120" y="1179784"/>
                          <a:pt x="2510974" y="1146330"/>
                        </a:cubicBezTo>
                        <a:cubicBezTo>
                          <a:pt x="2696828" y="1112876"/>
                          <a:pt x="2821350" y="1075706"/>
                          <a:pt x="2968174" y="1012516"/>
                        </a:cubicBezTo>
                        <a:cubicBezTo>
                          <a:pt x="3114998" y="949326"/>
                          <a:pt x="3284126" y="856399"/>
                          <a:pt x="3391921" y="767189"/>
                        </a:cubicBezTo>
                        <a:cubicBezTo>
                          <a:pt x="3499716" y="677979"/>
                          <a:pt x="3572199" y="547881"/>
                          <a:pt x="3614945" y="477257"/>
                        </a:cubicBezTo>
                        <a:cubicBezTo>
                          <a:pt x="3657691" y="406633"/>
                          <a:pt x="3653045" y="375038"/>
                          <a:pt x="3648399" y="343443"/>
                        </a:cubicBezTo>
                        <a:lnTo>
                          <a:pt x="3603794" y="254233"/>
                        </a:lnTo>
                        <a:close/>
                      </a:path>
                    </a:pathLst>
                  </a:custGeom>
                  <a:solidFill>
                    <a:schemeClr val="accent4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nl-NL"/>
                  </a:p>
                </p:txBody>
              </p:sp>
            </p:grpSp>
            <p:cxnSp>
              <p:nvCxnSpPr>
                <p:cNvPr id="30" name="Rechte verbindingslijn met pijl 29"/>
                <p:cNvCxnSpPr/>
                <p:nvPr/>
              </p:nvCxnSpPr>
              <p:spPr>
                <a:xfrm>
                  <a:off x="5456997" y="3194879"/>
                  <a:ext cx="0" cy="936000"/>
                </a:xfrm>
                <a:prstGeom prst="straightConnector1">
                  <a:avLst/>
                </a:prstGeom>
                <a:ln w="76200">
                  <a:headEnd type="triangle" w="med" len="med"/>
                  <a:tailEnd type="triangl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1" name="Rechte verbindingslijn met pijl 30"/>
                <p:cNvCxnSpPr/>
                <p:nvPr/>
              </p:nvCxnSpPr>
              <p:spPr>
                <a:xfrm flipH="1">
                  <a:off x="6538704" y="3360178"/>
                  <a:ext cx="936000" cy="26506"/>
                </a:xfrm>
                <a:prstGeom prst="straightConnector1">
                  <a:avLst/>
                </a:prstGeom>
                <a:ln w="76200">
                  <a:headEnd type="triangle" w="med" len="med"/>
                  <a:tailEnd type="triangl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2" name="Tekstvak 31"/>
                <p:cNvSpPr txBox="1"/>
                <p:nvPr/>
              </p:nvSpPr>
              <p:spPr>
                <a:xfrm>
                  <a:off x="5807852" y="3119412"/>
                  <a:ext cx="615873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pPr algn="ctr"/>
                  <a:r>
                    <a:rPr lang="nl-NL" sz="2400" b="1" dirty="0" smtClean="0">
                      <a:solidFill>
                        <a:schemeClr val="accent3"/>
                      </a:solidFill>
                    </a:rPr>
                    <a:t>on</a:t>
                  </a:r>
                </a:p>
              </p:txBody>
            </p:sp>
            <p:sp>
              <p:nvSpPr>
                <p:cNvPr id="33" name="Rechthoek 32"/>
                <p:cNvSpPr/>
                <p:nvPr/>
              </p:nvSpPr>
              <p:spPr>
                <a:xfrm>
                  <a:off x="4259405" y="3471391"/>
                  <a:ext cx="3676006" cy="461665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pPr lvl="0" algn="ctr"/>
                  <a:r>
                    <a:rPr lang="nl-NL" sz="2400" b="1" dirty="0">
                      <a:solidFill>
                        <a:srgbClr val="D52B1E"/>
                      </a:solidFill>
                    </a:rPr>
                    <a:t>Waterlevel </a:t>
                  </a:r>
                  <a:r>
                    <a:rPr lang="nl-NL" sz="2400" b="1" dirty="0">
                      <a:solidFill>
                        <a:srgbClr val="F9E11E"/>
                      </a:solidFill>
                    </a:rPr>
                    <a:t>&amp;</a:t>
                  </a:r>
                  <a:r>
                    <a:rPr lang="nl-NL" sz="2400" b="1" dirty="0">
                      <a:solidFill>
                        <a:srgbClr val="D52B1E"/>
                      </a:solidFill>
                    </a:rPr>
                    <a:t> Waves</a:t>
                  </a:r>
                  <a:endParaRPr lang="nl-NL" sz="2400" b="1" dirty="0">
                    <a:solidFill>
                      <a:srgbClr val="D52B1E"/>
                    </a:solidFill>
                  </a:endParaRPr>
                </a:p>
              </p:txBody>
            </p:sp>
          </p:grpSp>
          <p:sp>
            <p:nvSpPr>
              <p:cNvPr id="28" name="Rechthoek 27"/>
              <p:cNvSpPr/>
              <p:nvPr/>
            </p:nvSpPr>
            <p:spPr>
              <a:xfrm>
                <a:off x="4869780" y="2657800"/>
                <a:ext cx="2460931" cy="58477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lvl="0" algn="ctr"/>
                <a:r>
                  <a:rPr lang="nl-NL" sz="3200" b="1" dirty="0">
                    <a:solidFill>
                      <a:srgbClr val="D52B1E"/>
                    </a:solidFill>
                  </a:rPr>
                  <a:t>NOOS WG</a:t>
                </a:r>
              </a:p>
            </p:txBody>
          </p:sp>
        </p:grpSp>
        <p:sp>
          <p:nvSpPr>
            <p:cNvPr id="40" name="Ovaal 39"/>
            <p:cNvSpPr/>
            <p:nvPr/>
          </p:nvSpPr>
          <p:spPr>
            <a:xfrm>
              <a:off x="4222384" y="2507530"/>
              <a:ext cx="3747233" cy="1842941"/>
            </a:xfrm>
            <a:prstGeom prst="ellipse">
              <a:avLst/>
            </a:prstGeom>
            <a:noFill/>
            <a:ln w="76200"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/>
            </a:p>
          </p:txBody>
        </p:sp>
      </p:grpSp>
    </p:spTree>
    <p:extLst>
      <p:ext uri="{BB962C8B-B14F-4D97-AF65-F5344CB8AC3E}">
        <p14:creationId xmlns:p14="http://schemas.microsoft.com/office/powerpoint/2010/main" val="3949705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3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3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4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4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5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5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6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6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7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7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18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8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1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8)">
                                      <p:cBhvr>
                                        <p:cTn id="87" dur="2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12" grpId="0" animBg="1"/>
      <p:bldP spid="13" grpId="0" animBg="1"/>
      <p:bldP spid="3" grpId="0" animBg="1"/>
      <p:bldP spid="4" grpId="0" animBg="1"/>
      <p:bldP spid="6" grpId="0" animBg="1"/>
      <p:bldP spid="7" grpId="0" animBg="1"/>
      <p:bldP spid="15" grpId="0" animBg="1"/>
      <p:bldP spid="16" grpId="0" animBg="1"/>
      <p:bldP spid="18" grpId="0" animBg="1"/>
      <p:bldP spid="19" grpId="0" animBg="1"/>
      <p:bldP spid="21" grpId="0" animBg="1"/>
      <p:bldP spid="22" grpId="0" animBg="1"/>
      <p:bldP spid="24" grpId="0" animBg="1"/>
      <p:bldP spid="25" grpId="0" animBg="1"/>
      <p:bldP spid="39" grpId="0" animBg="1"/>
    </p:bldLst>
  </p:timing>
</p:sld>
</file>

<file path=ppt/theme/theme1.xml><?xml version="1.0" encoding="utf-8"?>
<a:theme xmlns:a="http://schemas.openxmlformats.org/drawingml/2006/main" name="Blank">
  <a:themeElements>
    <a:clrScheme name="Rijkswaterstaat">
      <a:dk1>
        <a:sysClr val="windowText" lastClr="000000"/>
      </a:dk1>
      <a:lt1>
        <a:sysClr val="window" lastClr="FFFFFF"/>
      </a:lt1>
      <a:dk2>
        <a:srgbClr val="007BC7"/>
      </a:dk2>
      <a:lt2>
        <a:srgbClr val="F9E11E"/>
      </a:lt2>
      <a:accent1>
        <a:srgbClr val="F9E11E"/>
      </a:accent1>
      <a:accent2>
        <a:srgbClr val="007BC7"/>
      </a:accent2>
      <a:accent3>
        <a:srgbClr val="D52B1E"/>
      </a:accent3>
      <a:accent4>
        <a:srgbClr val="8FCAE7"/>
      </a:accent4>
      <a:accent5>
        <a:srgbClr val="39870C"/>
      </a:accent5>
      <a:accent6>
        <a:srgbClr val="FFB612"/>
      </a:accent6>
      <a:hlink>
        <a:srgbClr val="007BC7"/>
      </a:hlink>
      <a:folHlink>
        <a:srgbClr val="A90061"/>
      </a:folHlink>
    </a:clrScheme>
    <a:fontScheme name="Rijkswaterstaat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custClrLst>
    <a:custClr name="Rijkshuisstijl Geel">
      <a:srgbClr val="F9E11E"/>
    </a:custClr>
    <a:custClr name="Rijkshuisstijl Donkergeel">
      <a:srgbClr val="FFB612"/>
    </a:custClr>
    <a:custClr name="Rijkshuisstijl Oranje">
      <a:srgbClr val="E17000"/>
    </a:custClr>
    <a:custClr name="Rijkshuisstijl Rood">
      <a:srgbClr val="D52B1E"/>
    </a:custClr>
    <a:custClr name="Rijkshuisstijl Robijnrood">
      <a:srgbClr val="CA005D"/>
    </a:custClr>
    <a:custClr name="Rijkshuisstijl Roze">
      <a:srgbClr val="F092CD"/>
    </a:custClr>
    <a:custClr name="Rijkshuisstijl Violet">
      <a:srgbClr val="A90061"/>
    </a:custClr>
    <a:custClr name="Rijkshuisstijl Paars">
      <a:srgbClr val="42145F"/>
    </a:custClr>
    <a:custClr name="Rijkshuisstijl Lichtblauw">
      <a:srgbClr val="8FCAE7"/>
    </a:custClr>
    <a:custClr name="Rijkshuisstijl Hemelblauw">
      <a:srgbClr val="007BC7"/>
    </a:custClr>
    <a:custClr name="Rijkshuisstijl Mintgroen">
      <a:srgbClr val="76D2B6"/>
    </a:custClr>
    <a:custClr name="Rijkshuisstijl Groen">
      <a:srgbClr val="39870C"/>
    </a:custClr>
    <a:custClr name="Rijkshuisstijl Mosgroen">
      <a:srgbClr val="777C00"/>
    </a:custClr>
    <a:custClr name="Rijkshuisstijl Donkergroen">
      <a:srgbClr val="275937"/>
    </a:custClr>
    <a:custClr name="Rijkshuisstijl Donkerbruin">
      <a:srgbClr val="673327"/>
    </a:custClr>
    <a:custClr name="Rijkshuisstijl Bruin">
      <a:srgbClr val="94710A"/>
    </a:custClr>
  </a:custClrLst>
  <a:extLst>
    <a:ext uri="{05A4C25C-085E-4340-85A3-A5531E510DB2}">
      <thm15:themeFamily xmlns:thm15="http://schemas.microsoft.com/office/thememl/2012/main" name="Presentatie3" id="{681A9343-2EB0-45A5-9538-0413F9509372}" vid="{E09780DD-CAD6-46F8-AE3D-50FD0D50B3B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1785</TotalTime>
  <Words>100</Words>
  <Application>Microsoft Office PowerPoint</Application>
  <PresentationFormat>Breedbeeld</PresentationFormat>
  <Paragraphs>58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4" baseType="lpstr">
      <vt:lpstr>Arial</vt:lpstr>
      <vt:lpstr>Verdana</vt:lpstr>
      <vt:lpstr>Blank</vt:lpstr>
      <vt:lpstr>PowerPoint-presentatie</vt:lpstr>
    </vt:vector>
  </TitlesOfParts>
  <Company>Rijkswaterstaat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Philippart, Marc (WVL)</dc:creator>
  <cp:lastModifiedBy>Philippart, Marc (WVL)</cp:lastModifiedBy>
  <cp:revision>7</cp:revision>
  <dcterms:created xsi:type="dcterms:W3CDTF">2019-10-14T07:06:46Z</dcterms:created>
  <dcterms:modified xsi:type="dcterms:W3CDTF">2019-10-15T12:52:17Z</dcterms:modified>
</cp:coreProperties>
</file>

<file path=docProps/thumbnail.jpeg>
</file>